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5"/>
    <p:sldMasterId id="2147483667" r:id="rId6"/>
    <p:sldMasterId id="214748366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0DA00A-902E-4A66-AA6F-2BD3223BFF0E}">
  <a:tblStyle styleId="{EE0DA00A-902E-4A66-AA6F-2BD3223BFF0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10" Type="http://schemas.openxmlformats.org/officeDocument/2006/relationships/slide" Target="slides/slide2.xml"/><Relationship Id="rId21" Type="http://schemas.openxmlformats.org/officeDocument/2006/relationships/slide" Target="slides/slide13.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slide" Target="slides/slide11.xml"/><Relationship Id="rId6" Type="http://schemas.openxmlformats.org/officeDocument/2006/relationships/slideMaster" Target="slideMasters/slideMaster2.xml"/><Relationship Id="rId18" Type="http://schemas.openxmlformats.org/officeDocument/2006/relationships/slide" Target="slides/slide10.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4d3d6008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d3d6008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47fbf7b12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7fbf7b12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472bc0e911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472bc0e911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47f6a562d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7f6a562d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https://www.maxpixel.net/Breaking-News-Urgently-The-Gap-Message-News-Alarm-2310064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47f6a562d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47f6a562d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463c6572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463c6572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55" name="Shape 5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58" name="Google Shape;58;p14"/>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60" name="Shape 60"/>
        <p:cNvGrpSpPr/>
        <p:nvPr/>
      </p:nvGrpSpPr>
      <p:grpSpPr>
        <a:xfrm>
          <a:off x="0" y="0"/>
          <a:ext cx="0" cy="0"/>
          <a:chOff x="0" y="0"/>
          <a:chExt cx="0" cy="0"/>
        </a:xfrm>
      </p:grpSpPr>
      <p:sp>
        <p:nvSpPr>
          <p:cNvPr id="61" name="Google Shape;61;p15"/>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15"/>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63" name="Google Shape;63;p15"/>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p:cSld name="CUSTOM_1_1">
    <p:spTree>
      <p:nvGrpSpPr>
        <p:cNvPr id="64" name="Shape 64"/>
        <p:cNvGrpSpPr/>
        <p:nvPr/>
      </p:nvGrpSpPr>
      <p:grpSpPr>
        <a:xfrm>
          <a:off x="0" y="0"/>
          <a:ext cx="0" cy="0"/>
          <a:chOff x="0" y="0"/>
          <a:chExt cx="0" cy="0"/>
        </a:xfrm>
      </p:grpSpPr>
      <p:sp>
        <p:nvSpPr>
          <p:cNvPr id="65" name="Google Shape;65;p16"/>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6" name="Google Shape;66;p16"/>
          <p:cNvSpPr txBox="1"/>
          <p:nvPr>
            <p:ph idx="1" type="body"/>
          </p:nvPr>
        </p:nvSpPr>
        <p:spPr>
          <a:xfrm>
            <a:off x="2213400" y="1313600"/>
            <a:ext cx="6353100" cy="30840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p:cSld name="CUSTOM_1_1_1">
    <p:spTree>
      <p:nvGrpSpPr>
        <p:cNvPr id="67" name="Shape 67"/>
        <p:cNvGrpSpPr/>
        <p:nvPr/>
      </p:nvGrpSpPr>
      <p:grpSpPr>
        <a:xfrm>
          <a:off x="0" y="0"/>
          <a:ext cx="0" cy="0"/>
          <a:chOff x="0" y="0"/>
          <a:chExt cx="0" cy="0"/>
        </a:xfrm>
      </p:grpSpPr>
      <p:sp>
        <p:nvSpPr>
          <p:cNvPr id="68" name="Google Shape;68;p17"/>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4000">
              <a:latin typeface="Rubik"/>
              <a:ea typeface="Rubik"/>
              <a:cs typeface="Rubik"/>
              <a:sym typeface="Rubik"/>
            </a:endParaRPr>
          </a:p>
        </p:txBody>
      </p:sp>
      <p:sp>
        <p:nvSpPr>
          <p:cNvPr id="69" name="Google Shape;69;p17"/>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70" name="Google Shape;70;p17"/>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4000">
                <a:latin typeface="Rubik"/>
                <a:ea typeface="Rubik"/>
                <a:cs typeface="Rubik"/>
                <a:sym typeface="Rubik"/>
              </a:defRPr>
            </a:lvl1pPr>
            <a:lvl2pPr lvl="1" rtl="0">
              <a:spcBef>
                <a:spcPts val="0"/>
              </a:spcBef>
              <a:spcAft>
                <a:spcPts val="0"/>
              </a:spcAft>
              <a:buNone/>
              <a:defRPr sz="4000">
                <a:latin typeface="Rubik"/>
                <a:ea typeface="Rubik"/>
                <a:cs typeface="Rubik"/>
                <a:sym typeface="Rubik"/>
              </a:defRPr>
            </a:lvl2pPr>
            <a:lvl3pPr lvl="2" rtl="0">
              <a:spcBef>
                <a:spcPts val="0"/>
              </a:spcBef>
              <a:spcAft>
                <a:spcPts val="0"/>
              </a:spcAft>
              <a:buNone/>
              <a:defRPr sz="4000">
                <a:latin typeface="Rubik"/>
                <a:ea typeface="Rubik"/>
                <a:cs typeface="Rubik"/>
                <a:sym typeface="Rubik"/>
              </a:defRPr>
            </a:lvl3pPr>
            <a:lvl4pPr lvl="3" rtl="0">
              <a:spcBef>
                <a:spcPts val="0"/>
              </a:spcBef>
              <a:spcAft>
                <a:spcPts val="0"/>
              </a:spcAft>
              <a:buNone/>
              <a:defRPr sz="4000">
                <a:latin typeface="Rubik"/>
                <a:ea typeface="Rubik"/>
                <a:cs typeface="Rubik"/>
                <a:sym typeface="Rubik"/>
              </a:defRPr>
            </a:lvl4pPr>
            <a:lvl5pPr lvl="4" rtl="0">
              <a:spcBef>
                <a:spcPts val="0"/>
              </a:spcBef>
              <a:spcAft>
                <a:spcPts val="0"/>
              </a:spcAft>
              <a:buNone/>
              <a:defRPr sz="4000">
                <a:latin typeface="Rubik"/>
                <a:ea typeface="Rubik"/>
                <a:cs typeface="Rubik"/>
                <a:sym typeface="Rubik"/>
              </a:defRPr>
            </a:lvl5pPr>
            <a:lvl6pPr lvl="5" rtl="0">
              <a:spcBef>
                <a:spcPts val="0"/>
              </a:spcBef>
              <a:spcAft>
                <a:spcPts val="0"/>
              </a:spcAft>
              <a:buNone/>
              <a:defRPr sz="4000">
                <a:latin typeface="Rubik"/>
                <a:ea typeface="Rubik"/>
                <a:cs typeface="Rubik"/>
                <a:sym typeface="Rubik"/>
              </a:defRPr>
            </a:lvl6pPr>
            <a:lvl7pPr lvl="6" rtl="0">
              <a:spcBef>
                <a:spcPts val="0"/>
              </a:spcBef>
              <a:spcAft>
                <a:spcPts val="0"/>
              </a:spcAft>
              <a:buNone/>
              <a:defRPr sz="4000">
                <a:latin typeface="Rubik"/>
                <a:ea typeface="Rubik"/>
                <a:cs typeface="Rubik"/>
                <a:sym typeface="Rubik"/>
              </a:defRPr>
            </a:lvl7pPr>
            <a:lvl8pPr lvl="7" rtl="0">
              <a:spcBef>
                <a:spcPts val="0"/>
              </a:spcBef>
              <a:spcAft>
                <a:spcPts val="0"/>
              </a:spcAft>
              <a:buNone/>
              <a:defRPr sz="4000">
                <a:latin typeface="Rubik"/>
                <a:ea typeface="Rubik"/>
                <a:cs typeface="Rubik"/>
                <a:sym typeface="Rubik"/>
              </a:defRPr>
            </a:lvl8pPr>
            <a:lvl9pPr lvl="8" rtl="0">
              <a:spcBef>
                <a:spcPts val="0"/>
              </a:spcBef>
              <a:spcAft>
                <a:spcPts val="0"/>
              </a:spcAft>
              <a:buNone/>
              <a:defRPr sz="4000">
                <a:latin typeface="Rubik"/>
                <a:ea typeface="Rubik"/>
                <a:cs typeface="Rubik"/>
                <a:sym typeface="Rubik"/>
              </a:defRPr>
            </a:lvl9pPr>
          </a:lstStyle>
          <a:p/>
        </p:txBody>
      </p:sp>
      <p:sp>
        <p:nvSpPr>
          <p:cNvPr id="71" name="Google Shape;71;p17"/>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lvl1pPr indent="-381000" lvl="0" marL="457200" rtl="0">
              <a:spcBef>
                <a:spcPts val="0"/>
              </a:spcBef>
              <a:spcAft>
                <a:spcPts val="0"/>
              </a:spcAft>
              <a:buSzPts val="2400"/>
              <a:buFont typeface="Lato"/>
              <a:buChar char="●"/>
              <a:defRPr sz="24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81000" lvl="3" marL="1828800" rtl="0">
              <a:spcBef>
                <a:spcPts val="0"/>
              </a:spcBef>
              <a:spcAft>
                <a:spcPts val="0"/>
              </a:spcAft>
              <a:buSzPts val="2400"/>
              <a:buFont typeface="Lato"/>
              <a:buChar char="●"/>
              <a:defRPr sz="2400">
                <a:latin typeface="Lato"/>
                <a:ea typeface="Lato"/>
                <a:cs typeface="Lato"/>
                <a:sym typeface="Lato"/>
              </a:defRPr>
            </a:lvl4pPr>
            <a:lvl5pPr indent="-381000" lvl="4" marL="2286000" rtl="0">
              <a:spcBef>
                <a:spcPts val="0"/>
              </a:spcBef>
              <a:spcAft>
                <a:spcPts val="0"/>
              </a:spcAft>
              <a:buSzPts val="2400"/>
              <a:buFont typeface="Lato"/>
              <a:buChar char="○"/>
              <a:defRPr sz="2400">
                <a:latin typeface="Lato"/>
                <a:ea typeface="Lato"/>
                <a:cs typeface="Lato"/>
                <a:sym typeface="Lato"/>
              </a:defRPr>
            </a:lvl5pPr>
            <a:lvl6pPr indent="-381000" lvl="5" marL="2743200" rtl="0">
              <a:spcBef>
                <a:spcPts val="0"/>
              </a:spcBef>
              <a:spcAft>
                <a:spcPts val="0"/>
              </a:spcAft>
              <a:buSzPts val="2400"/>
              <a:buFont typeface="Lato"/>
              <a:buChar char="■"/>
              <a:defRPr sz="2400">
                <a:latin typeface="Lato"/>
                <a:ea typeface="Lato"/>
                <a:cs typeface="Lato"/>
                <a:sym typeface="Lato"/>
              </a:defRPr>
            </a:lvl6pPr>
            <a:lvl7pPr indent="-381000" lvl="6" marL="3200400" rtl="0">
              <a:spcBef>
                <a:spcPts val="0"/>
              </a:spcBef>
              <a:spcAft>
                <a:spcPts val="0"/>
              </a:spcAft>
              <a:buSzPts val="2400"/>
              <a:buFont typeface="Lato"/>
              <a:buChar char="●"/>
              <a:defRPr sz="2400">
                <a:latin typeface="Lato"/>
                <a:ea typeface="Lato"/>
                <a:cs typeface="Lato"/>
                <a:sym typeface="Lato"/>
              </a:defRPr>
            </a:lvl7pPr>
            <a:lvl8pPr indent="-381000" lvl="7" marL="3657600" rtl="0">
              <a:spcBef>
                <a:spcPts val="0"/>
              </a:spcBef>
              <a:spcAft>
                <a:spcPts val="0"/>
              </a:spcAft>
              <a:buSzPts val="2400"/>
              <a:buFont typeface="Lato"/>
              <a:buChar char="○"/>
              <a:defRPr sz="2400">
                <a:latin typeface="Lato"/>
                <a:ea typeface="Lato"/>
                <a:cs typeface="Lato"/>
                <a:sym typeface="Lato"/>
              </a:defRPr>
            </a:lvl8pPr>
            <a:lvl9pPr indent="-381000" lvl="8" marL="4114800" rtl="0">
              <a:spcBef>
                <a:spcPts val="0"/>
              </a:spcBef>
              <a:spcAft>
                <a:spcPts val="0"/>
              </a:spcAft>
              <a:buSzPts val="2400"/>
              <a:buFont typeface="Lato"/>
              <a:buChar char="■"/>
              <a:defRPr sz="2400">
                <a:latin typeface="Lato"/>
                <a:ea typeface="Lato"/>
                <a:cs typeface="Lato"/>
                <a:sym typeface="La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 Directions">
  <p:cSld name="CUSTOM_2">
    <p:spTree>
      <p:nvGrpSpPr>
        <p:cNvPr id="72" name="Shape 72"/>
        <p:cNvGrpSpPr/>
        <p:nvPr/>
      </p:nvGrpSpPr>
      <p:grpSpPr>
        <a:xfrm>
          <a:off x="0" y="0"/>
          <a:ext cx="0" cy="0"/>
          <a:chOff x="0" y="0"/>
          <a:chExt cx="0" cy="0"/>
        </a:xfrm>
      </p:grpSpPr>
      <p:sp>
        <p:nvSpPr>
          <p:cNvPr id="73" name="Google Shape;73;p18"/>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74" name="Google Shape;74;p18"/>
          <p:cNvSpPr txBox="1"/>
          <p:nvPr>
            <p:ph type="title"/>
          </p:nvPr>
        </p:nvSpPr>
        <p:spPr>
          <a:xfrm>
            <a:off x="577550" y="1002550"/>
            <a:ext cx="8577300" cy="12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000">
                <a:latin typeface="Rubik"/>
                <a:ea typeface="Rubik"/>
                <a:cs typeface="Rubik"/>
                <a:sym typeface="Rubik"/>
              </a:defRPr>
            </a:lvl1pPr>
            <a:lvl2pPr lvl="1" rtl="0">
              <a:spcBef>
                <a:spcPts val="0"/>
              </a:spcBef>
              <a:spcAft>
                <a:spcPts val="0"/>
              </a:spcAft>
              <a:buNone/>
              <a:defRPr sz="2000">
                <a:latin typeface="Rubik"/>
                <a:ea typeface="Rubik"/>
                <a:cs typeface="Rubik"/>
                <a:sym typeface="Rubik"/>
              </a:defRPr>
            </a:lvl2pPr>
            <a:lvl3pPr lvl="2" rtl="0">
              <a:spcBef>
                <a:spcPts val="0"/>
              </a:spcBef>
              <a:spcAft>
                <a:spcPts val="0"/>
              </a:spcAft>
              <a:buNone/>
              <a:defRPr sz="2000">
                <a:latin typeface="Rubik"/>
                <a:ea typeface="Rubik"/>
                <a:cs typeface="Rubik"/>
                <a:sym typeface="Rubik"/>
              </a:defRPr>
            </a:lvl3pPr>
            <a:lvl4pPr lvl="3" rtl="0">
              <a:spcBef>
                <a:spcPts val="0"/>
              </a:spcBef>
              <a:spcAft>
                <a:spcPts val="0"/>
              </a:spcAft>
              <a:buNone/>
              <a:defRPr sz="2000">
                <a:latin typeface="Rubik"/>
                <a:ea typeface="Rubik"/>
                <a:cs typeface="Rubik"/>
                <a:sym typeface="Rubik"/>
              </a:defRPr>
            </a:lvl4pPr>
            <a:lvl5pPr lvl="4" rtl="0">
              <a:spcBef>
                <a:spcPts val="0"/>
              </a:spcBef>
              <a:spcAft>
                <a:spcPts val="0"/>
              </a:spcAft>
              <a:buNone/>
              <a:defRPr sz="2000">
                <a:latin typeface="Rubik"/>
                <a:ea typeface="Rubik"/>
                <a:cs typeface="Rubik"/>
                <a:sym typeface="Rubik"/>
              </a:defRPr>
            </a:lvl5pPr>
            <a:lvl6pPr lvl="5" rtl="0">
              <a:spcBef>
                <a:spcPts val="0"/>
              </a:spcBef>
              <a:spcAft>
                <a:spcPts val="0"/>
              </a:spcAft>
              <a:buNone/>
              <a:defRPr sz="2000">
                <a:latin typeface="Rubik"/>
                <a:ea typeface="Rubik"/>
                <a:cs typeface="Rubik"/>
                <a:sym typeface="Rubik"/>
              </a:defRPr>
            </a:lvl6pPr>
            <a:lvl7pPr lvl="6" rtl="0">
              <a:spcBef>
                <a:spcPts val="0"/>
              </a:spcBef>
              <a:spcAft>
                <a:spcPts val="0"/>
              </a:spcAft>
              <a:buNone/>
              <a:defRPr sz="2000">
                <a:latin typeface="Rubik"/>
                <a:ea typeface="Rubik"/>
                <a:cs typeface="Rubik"/>
                <a:sym typeface="Rubik"/>
              </a:defRPr>
            </a:lvl7pPr>
            <a:lvl8pPr lvl="7" rtl="0">
              <a:spcBef>
                <a:spcPts val="0"/>
              </a:spcBef>
              <a:spcAft>
                <a:spcPts val="0"/>
              </a:spcAft>
              <a:buNone/>
              <a:defRPr sz="2000">
                <a:latin typeface="Rubik"/>
                <a:ea typeface="Rubik"/>
                <a:cs typeface="Rubik"/>
                <a:sym typeface="Rubik"/>
              </a:defRPr>
            </a:lvl8pPr>
            <a:lvl9pPr lvl="8" rtl="0">
              <a:spcBef>
                <a:spcPts val="0"/>
              </a:spcBef>
              <a:spcAft>
                <a:spcPts val="0"/>
              </a:spcAft>
              <a:buNone/>
              <a:defRPr sz="2000">
                <a:latin typeface="Rubik"/>
                <a:ea typeface="Rubik"/>
                <a:cs typeface="Rubik"/>
                <a:sym typeface="Rubik"/>
              </a:defRPr>
            </a:lvl9pPr>
          </a:lstStyle>
          <a:p/>
        </p:txBody>
      </p:sp>
      <p:sp>
        <p:nvSpPr>
          <p:cNvPr id="75" name="Google Shape;75;p18"/>
          <p:cNvSpPr txBox="1"/>
          <p:nvPr>
            <p:ph idx="2" type="body"/>
          </p:nvPr>
        </p:nvSpPr>
        <p:spPr>
          <a:xfrm>
            <a:off x="566750" y="2648025"/>
            <a:ext cx="85773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Only">
  <p:cSld name="CUSTOM_3">
    <p:spTree>
      <p:nvGrpSpPr>
        <p:cNvPr id="76" name="Shape 76"/>
        <p:cNvGrpSpPr/>
        <p:nvPr/>
      </p:nvGrpSpPr>
      <p:grpSpPr>
        <a:xfrm>
          <a:off x="0" y="0"/>
          <a:ext cx="0" cy="0"/>
          <a:chOff x="0" y="0"/>
          <a:chExt cx="0" cy="0"/>
        </a:xfrm>
      </p:grpSpPr>
      <p:sp>
        <p:nvSpPr>
          <p:cNvPr id="77" name="Google Shape;77;p19"/>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78" name="Google Shape;78;p19"/>
          <p:cNvSpPr txBox="1"/>
          <p:nvPr>
            <p:ph idx="2" type="body"/>
          </p:nvPr>
        </p:nvSpPr>
        <p:spPr>
          <a:xfrm>
            <a:off x="1138200" y="1770800"/>
            <a:ext cx="68676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
        <p:nvSpPr>
          <p:cNvPr id="79" name="Google Shape;79;p19"/>
          <p:cNvSpPr txBox="1"/>
          <p:nvPr>
            <p:ph type="title"/>
          </p:nvPr>
        </p:nvSpPr>
        <p:spPr>
          <a:xfrm>
            <a:off x="0" y="7497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CUSTOM_4">
    <p:spTree>
      <p:nvGrpSpPr>
        <p:cNvPr id="80" name="Shape 80"/>
        <p:cNvGrpSpPr/>
        <p:nvPr/>
      </p:nvGrpSpPr>
      <p:grpSpPr>
        <a:xfrm>
          <a:off x="0" y="0"/>
          <a:ext cx="0" cy="0"/>
          <a:chOff x="0" y="0"/>
          <a:chExt cx="0" cy="0"/>
        </a:xfrm>
      </p:grpSpPr>
      <p:cxnSp>
        <p:nvCxnSpPr>
          <p:cNvPr id="81" name="Google Shape;81;p20"/>
          <p:cNvCxnSpPr/>
          <p:nvPr/>
        </p:nvCxnSpPr>
        <p:spPr>
          <a:xfrm>
            <a:off x="3166753" y="1960850"/>
            <a:ext cx="0" cy="2244900"/>
          </a:xfrm>
          <a:prstGeom prst="straightConnector1">
            <a:avLst/>
          </a:prstGeom>
          <a:noFill/>
          <a:ln cap="flat" cmpd="sng" w="9525">
            <a:solidFill>
              <a:srgbClr val="999999"/>
            </a:solidFill>
            <a:prstDash val="solid"/>
            <a:round/>
            <a:headEnd len="med" w="med" type="none"/>
            <a:tailEnd len="med" w="med" type="none"/>
          </a:ln>
        </p:spPr>
      </p:cxnSp>
      <p:cxnSp>
        <p:nvCxnSpPr>
          <p:cNvPr id="82" name="Google Shape;82;p20"/>
          <p:cNvCxnSpPr/>
          <p:nvPr/>
        </p:nvCxnSpPr>
        <p:spPr>
          <a:xfrm>
            <a:off x="5977234" y="1960850"/>
            <a:ext cx="0" cy="2244900"/>
          </a:xfrm>
          <a:prstGeom prst="straightConnector1">
            <a:avLst/>
          </a:prstGeom>
          <a:noFill/>
          <a:ln cap="flat" cmpd="sng" w="9525">
            <a:solidFill>
              <a:srgbClr val="999999"/>
            </a:solidFill>
            <a:prstDash val="solid"/>
            <a:round/>
            <a:headEnd len="med" w="med" type="none"/>
            <a:tailEnd len="med" w="med" type="none"/>
          </a:ln>
        </p:spPr>
      </p:cxnSp>
      <p:sp>
        <p:nvSpPr>
          <p:cNvPr id="83" name="Google Shape;83;p20"/>
          <p:cNvSpPr txBox="1"/>
          <p:nvPr>
            <p:ph type="title"/>
          </p:nvPr>
        </p:nvSpPr>
        <p:spPr>
          <a:xfrm>
            <a:off x="0" y="2670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84" name="Google Shape;84;p20"/>
          <p:cNvSpPr txBox="1"/>
          <p:nvPr>
            <p:ph idx="1" type="body"/>
          </p:nvPr>
        </p:nvSpPr>
        <p:spPr>
          <a:xfrm>
            <a:off x="611613"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0"/>
          <p:cNvSpPr txBox="1"/>
          <p:nvPr>
            <p:ph idx="2" type="body"/>
          </p:nvPr>
        </p:nvSpPr>
        <p:spPr>
          <a:xfrm>
            <a:off x="3422094"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6" name="Google Shape;86;p20"/>
          <p:cNvSpPr txBox="1"/>
          <p:nvPr>
            <p:ph idx="3" type="body"/>
          </p:nvPr>
        </p:nvSpPr>
        <p:spPr>
          <a:xfrm>
            <a:off x="6232575"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7" name="Google Shape;87;p20"/>
          <p:cNvSpPr txBox="1"/>
          <p:nvPr>
            <p:ph idx="4" type="subTitle"/>
          </p:nvPr>
        </p:nvSpPr>
        <p:spPr>
          <a:xfrm>
            <a:off x="61162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8" name="Google Shape;88;p20"/>
          <p:cNvSpPr txBox="1"/>
          <p:nvPr>
            <p:ph idx="5" type="subTitle"/>
          </p:nvPr>
        </p:nvSpPr>
        <p:spPr>
          <a:xfrm>
            <a:off x="3422100"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9" name="Google Shape;89;p20"/>
          <p:cNvSpPr txBox="1"/>
          <p:nvPr>
            <p:ph idx="6" type="subTitle"/>
          </p:nvPr>
        </p:nvSpPr>
        <p:spPr>
          <a:xfrm>
            <a:off x="623257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Only">
  <p:cSld name="CUSTOM_5">
    <p:spTree>
      <p:nvGrpSpPr>
        <p:cNvPr id="90" name="Shape 90"/>
        <p:cNvGrpSpPr/>
        <p:nvPr/>
      </p:nvGrpSpPr>
      <p:grpSpPr>
        <a:xfrm>
          <a:off x="0" y="0"/>
          <a:ext cx="0" cy="0"/>
          <a:chOff x="0" y="0"/>
          <a:chExt cx="0" cy="0"/>
        </a:xfrm>
      </p:grpSpPr>
      <p:sp>
        <p:nvSpPr>
          <p:cNvPr id="91" name="Google Shape;91;p21"/>
          <p:cNvSpPr txBox="1"/>
          <p:nvPr>
            <p:ph type="title"/>
          </p:nvPr>
        </p:nvSpPr>
        <p:spPr>
          <a:xfrm>
            <a:off x="0" y="5198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92" name="Google Shape;92;p21"/>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1" name="Shape 11"/>
        <p:cNvGrpSpPr/>
        <p:nvPr/>
      </p:nvGrpSpPr>
      <p:grpSpPr>
        <a:xfrm>
          <a:off x="0" y="0"/>
          <a:ext cx="0" cy="0"/>
          <a:chOff x="0" y="0"/>
          <a:chExt cx="0" cy="0"/>
        </a:xfrm>
      </p:grpSpPr>
      <p:sp>
        <p:nvSpPr>
          <p:cNvPr id="12" name="Google Shape;12;p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3"/>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FF8855"/>
              </a:buClr>
              <a:buSzPts val="1600"/>
              <a:buFont typeface="Lato"/>
              <a:buNone/>
            </a:pPr>
            <a:r>
              <a:t/>
            </a:r>
            <a:endParaRPr b="0" i="0" sz="2400" u="none" cap="none" strike="noStrike">
              <a:solidFill>
                <a:srgbClr val="000000"/>
              </a:solidFill>
              <a:latin typeface="Indie Flower"/>
              <a:ea typeface="Indie Flower"/>
              <a:cs typeface="Indie Flower"/>
              <a:sym typeface="Indie Flower"/>
            </a:endParaRPr>
          </a:p>
        </p:txBody>
      </p:sp>
      <p:sp>
        <p:nvSpPr>
          <p:cNvPr id="14" name="Google Shape;14;p3"/>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1pPr>
            <a:lvl2pPr indent="-381000" lvl="1" marL="9144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2pPr>
            <a:lvl3pPr indent="-381000" lvl="2" marL="13716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3pPr>
            <a:lvl4pPr indent="-381000" lvl="3" marL="18288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4pPr>
            <a:lvl5pPr indent="-381000" lvl="4" marL="22860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5pPr>
            <a:lvl6pPr indent="-381000" lvl="5" marL="27432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6pPr>
            <a:lvl7pPr indent="-381000" lvl="6" marL="32004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7pPr>
            <a:lvl8pPr indent="-381000" lvl="7" marL="36576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8pPr>
            <a:lvl9pPr indent="-381000" lvl="8" marL="41148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p:cSld name="CUSTOM_1_1">
    <p:spTree>
      <p:nvGrpSpPr>
        <p:cNvPr id="15" name="Shape 15"/>
        <p:cNvGrpSpPr/>
        <p:nvPr/>
      </p:nvGrpSpPr>
      <p:grpSpPr>
        <a:xfrm>
          <a:off x="0" y="0"/>
          <a:ext cx="0" cy="0"/>
          <a:chOff x="0" y="0"/>
          <a:chExt cx="0" cy="0"/>
        </a:xfrm>
      </p:grpSpPr>
      <p:sp>
        <p:nvSpPr>
          <p:cNvPr id="16" name="Google Shape;16;p4"/>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4"/>
          <p:cNvSpPr txBox="1"/>
          <p:nvPr>
            <p:ph idx="1" type="body"/>
          </p:nvPr>
        </p:nvSpPr>
        <p:spPr>
          <a:xfrm>
            <a:off x="2213400" y="1313600"/>
            <a:ext cx="6353100" cy="30840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1pPr>
            <a:lvl2pPr indent="-355600" lvl="1" marL="914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2pPr>
            <a:lvl3pPr indent="-355600" lvl="2" marL="1371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3pPr>
            <a:lvl4pPr indent="-355600" lvl="3" marL="1828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4pPr>
            <a:lvl5pPr indent="-355600" lvl="4" marL="22860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5pPr>
            <a:lvl6pPr indent="-355600" lvl="5" marL="2743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6pPr>
            <a:lvl7pPr indent="-355600" lvl="6" marL="3200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7pPr>
            <a:lvl8pPr indent="-355600" lvl="7" marL="3657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8pPr>
            <a:lvl9pPr indent="-355600" lvl="8" marL="4114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p:cSld name="CUSTOM_1_1_1">
    <p:spTree>
      <p:nvGrpSpPr>
        <p:cNvPr id="18"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Rubik"/>
              <a:ea typeface="Rubik"/>
              <a:cs typeface="Rubik"/>
              <a:sym typeface="Rubik"/>
            </a:endParaRPr>
          </a:p>
        </p:txBody>
      </p:sp>
      <p:sp>
        <p:nvSpPr>
          <p:cNvPr id="20" name="Google Shape;20;p5"/>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9pPr>
          </a:lstStyle>
          <a:p/>
        </p:txBody>
      </p:sp>
      <p:sp>
        <p:nvSpPr>
          <p:cNvPr id="21" name="Google Shape;21;p5"/>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9pPr>
          </a:lstStyle>
          <a:p/>
        </p:txBody>
      </p:sp>
      <p:sp>
        <p:nvSpPr>
          <p:cNvPr id="22" name="Google Shape;22;p5"/>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1pPr>
            <a:lvl2pPr indent="-381000" lvl="1" marL="9144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2pPr>
            <a:lvl3pPr indent="-381000" lvl="2" marL="13716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3pPr>
            <a:lvl4pPr indent="-381000" lvl="3" marL="18288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4pPr>
            <a:lvl5pPr indent="-381000" lvl="4" marL="22860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5pPr>
            <a:lvl6pPr indent="-381000" lvl="5" marL="27432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6pPr>
            <a:lvl7pPr indent="-381000" lvl="6" marL="32004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7pPr>
            <a:lvl8pPr indent="-381000" lvl="7" marL="36576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8pPr>
            <a:lvl9pPr indent="-381000" lvl="8" marL="41148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 Directions">
  <p:cSld name="CUSTOM_2">
    <p:spTree>
      <p:nvGrpSpPr>
        <p:cNvPr id="23" name="Shape 23"/>
        <p:cNvGrpSpPr/>
        <p:nvPr/>
      </p:nvGrpSpPr>
      <p:grpSpPr>
        <a:xfrm>
          <a:off x="0" y="0"/>
          <a:ext cx="0" cy="0"/>
          <a:chOff x="0" y="0"/>
          <a:chExt cx="0" cy="0"/>
        </a:xfrm>
      </p:grpSpPr>
      <p:sp>
        <p:nvSpPr>
          <p:cNvPr id="24" name="Google Shape;24;p6"/>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9pPr>
          </a:lstStyle>
          <a:p/>
        </p:txBody>
      </p:sp>
      <p:sp>
        <p:nvSpPr>
          <p:cNvPr id="25" name="Google Shape;25;p6"/>
          <p:cNvSpPr txBox="1"/>
          <p:nvPr>
            <p:ph type="title"/>
          </p:nvPr>
        </p:nvSpPr>
        <p:spPr>
          <a:xfrm>
            <a:off x="577550" y="1002550"/>
            <a:ext cx="8577300" cy="12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9pPr>
          </a:lstStyle>
          <a:p/>
        </p:txBody>
      </p:sp>
      <p:sp>
        <p:nvSpPr>
          <p:cNvPr id="26" name="Google Shape;26;p6"/>
          <p:cNvSpPr txBox="1"/>
          <p:nvPr>
            <p:ph idx="2" type="body"/>
          </p:nvPr>
        </p:nvSpPr>
        <p:spPr>
          <a:xfrm>
            <a:off x="566750" y="2648025"/>
            <a:ext cx="8577300" cy="17217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1pPr>
            <a:lvl2pPr indent="-355600" lvl="1" marL="914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2pPr>
            <a:lvl3pPr indent="-355600" lvl="2" marL="1371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3pPr>
            <a:lvl4pPr indent="-355600" lvl="3" marL="1828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4pPr>
            <a:lvl5pPr indent="-355600" lvl="4" marL="22860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5pPr>
            <a:lvl6pPr indent="-355600" lvl="5" marL="2743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6pPr>
            <a:lvl7pPr indent="-355600" lvl="6" marL="3200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7pPr>
            <a:lvl8pPr indent="-355600" lvl="7" marL="3657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8pPr>
            <a:lvl9pPr indent="-355600" lvl="8" marL="4114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Only">
  <p:cSld name="CUSTOM_3">
    <p:spTree>
      <p:nvGrpSpPr>
        <p:cNvPr id="27" name="Shape 27"/>
        <p:cNvGrpSpPr/>
        <p:nvPr/>
      </p:nvGrpSpPr>
      <p:grpSpPr>
        <a:xfrm>
          <a:off x="0" y="0"/>
          <a:ext cx="0" cy="0"/>
          <a:chOff x="0" y="0"/>
          <a:chExt cx="0" cy="0"/>
        </a:xfrm>
      </p:grpSpPr>
      <p:sp>
        <p:nvSpPr>
          <p:cNvPr id="28" name="Google Shape;28;p7"/>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9pPr>
          </a:lstStyle>
          <a:p/>
        </p:txBody>
      </p:sp>
      <p:sp>
        <p:nvSpPr>
          <p:cNvPr id="29" name="Google Shape;29;p7"/>
          <p:cNvSpPr txBox="1"/>
          <p:nvPr>
            <p:ph idx="2" type="body"/>
          </p:nvPr>
        </p:nvSpPr>
        <p:spPr>
          <a:xfrm>
            <a:off x="1138200" y="1770800"/>
            <a:ext cx="6867600" cy="17217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1pPr>
            <a:lvl2pPr indent="-355600" lvl="1" marL="914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2pPr>
            <a:lvl3pPr indent="-355600" lvl="2" marL="1371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3pPr>
            <a:lvl4pPr indent="-355600" lvl="3" marL="1828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4pPr>
            <a:lvl5pPr indent="-355600" lvl="4" marL="22860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5pPr>
            <a:lvl6pPr indent="-355600" lvl="5" marL="2743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6pPr>
            <a:lvl7pPr indent="-355600" lvl="6" marL="3200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7pPr>
            <a:lvl8pPr indent="-355600" lvl="7" marL="3657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8pPr>
            <a:lvl9pPr indent="-355600" lvl="8" marL="4114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9pPr>
          </a:lstStyle>
          <a:p/>
        </p:txBody>
      </p:sp>
      <p:sp>
        <p:nvSpPr>
          <p:cNvPr id="30" name="Google Shape;30;p7"/>
          <p:cNvSpPr txBox="1"/>
          <p:nvPr>
            <p:ph type="title"/>
          </p:nvPr>
        </p:nvSpPr>
        <p:spPr>
          <a:xfrm>
            <a:off x="0" y="74975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CUSTOM_4">
    <p:spTree>
      <p:nvGrpSpPr>
        <p:cNvPr id="3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cap="flat" cmpd="sng" w="9525">
            <a:solidFill>
              <a:srgbClr val="999999"/>
            </a:solidFill>
            <a:prstDash val="solid"/>
            <a:round/>
            <a:headEnd len="sm" w="sm" type="none"/>
            <a:tailEnd len="sm" w="sm" type="none"/>
          </a:ln>
        </p:spPr>
      </p:cxnSp>
      <p:cxnSp>
        <p:nvCxnSpPr>
          <p:cNvPr id="33" name="Google Shape;33;p8"/>
          <p:cNvCxnSpPr/>
          <p:nvPr/>
        </p:nvCxnSpPr>
        <p:spPr>
          <a:xfrm>
            <a:off x="5977234" y="1960850"/>
            <a:ext cx="0" cy="2244900"/>
          </a:xfrm>
          <a:prstGeom prst="straightConnector1">
            <a:avLst/>
          </a:prstGeom>
          <a:noFill/>
          <a:ln cap="flat" cmpd="sng" w="9525">
            <a:solidFill>
              <a:srgbClr val="999999"/>
            </a:solidFill>
            <a:prstDash val="solid"/>
            <a:round/>
            <a:headEnd len="sm" w="sm" type="none"/>
            <a:tailEnd len="sm" w="sm" type="none"/>
          </a:ln>
        </p:spPr>
      </p:cxnSp>
      <p:sp>
        <p:nvSpPr>
          <p:cNvPr id="34" name="Google Shape;34;p8"/>
          <p:cNvSpPr txBox="1"/>
          <p:nvPr>
            <p:ph type="title"/>
          </p:nvPr>
        </p:nvSpPr>
        <p:spPr>
          <a:xfrm>
            <a:off x="0" y="26705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9pPr>
          </a:lstStyle>
          <a:p/>
        </p:txBody>
      </p:sp>
      <p:sp>
        <p:nvSpPr>
          <p:cNvPr id="35" name="Google Shape;35;p8"/>
          <p:cNvSpPr txBox="1"/>
          <p:nvPr>
            <p:ph idx="1" type="body"/>
          </p:nvPr>
        </p:nvSpPr>
        <p:spPr>
          <a:xfrm>
            <a:off x="611613" y="1960850"/>
            <a:ext cx="2299800" cy="2354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00000"/>
              </a:buClr>
              <a:buSzPts val="1200"/>
              <a:buFont typeface="Lato"/>
              <a:buChar char="●"/>
              <a:defRPr b="0" i="0" sz="1200" u="none" cap="none" strike="noStrike">
                <a:solidFill>
                  <a:srgbClr val="000000"/>
                </a:solidFill>
                <a:latin typeface="Lato"/>
                <a:ea typeface="Lato"/>
                <a:cs typeface="Lato"/>
                <a:sym typeface="Lato"/>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6" name="Google Shape;36;p8"/>
          <p:cNvSpPr txBox="1"/>
          <p:nvPr>
            <p:ph idx="2" type="body"/>
          </p:nvPr>
        </p:nvSpPr>
        <p:spPr>
          <a:xfrm>
            <a:off x="3422094" y="1960850"/>
            <a:ext cx="2299800" cy="2354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00000"/>
              </a:buClr>
              <a:buSzPts val="1200"/>
              <a:buFont typeface="Lato"/>
              <a:buChar char="●"/>
              <a:defRPr b="0" i="0" sz="1200" u="none" cap="none" strike="noStrike">
                <a:solidFill>
                  <a:srgbClr val="000000"/>
                </a:solidFill>
                <a:latin typeface="Lato"/>
                <a:ea typeface="Lato"/>
                <a:cs typeface="Lato"/>
                <a:sym typeface="Lato"/>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7" name="Google Shape;37;p8"/>
          <p:cNvSpPr txBox="1"/>
          <p:nvPr>
            <p:ph idx="3" type="body"/>
          </p:nvPr>
        </p:nvSpPr>
        <p:spPr>
          <a:xfrm>
            <a:off x="6232575" y="1960850"/>
            <a:ext cx="2299800" cy="2354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00000"/>
              </a:buClr>
              <a:buSzPts val="1200"/>
              <a:buFont typeface="Lato"/>
              <a:buChar char="●"/>
              <a:defRPr b="0" i="0" sz="1200" u="none" cap="none" strike="noStrike">
                <a:solidFill>
                  <a:srgbClr val="000000"/>
                </a:solidFill>
                <a:latin typeface="Lato"/>
                <a:ea typeface="Lato"/>
                <a:cs typeface="Lato"/>
                <a:sym typeface="Lato"/>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8" name="Google Shape;38;p8"/>
          <p:cNvSpPr txBox="1"/>
          <p:nvPr>
            <p:ph idx="4" type="subTitle"/>
          </p:nvPr>
        </p:nvSpPr>
        <p:spPr>
          <a:xfrm>
            <a:off x="611625" y="1234075"/>
            <a:ext cx="2299800" cy="54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8"/>
          <p:cNvSpPr txBox="1"/>
          <p:nvPr>
            <p:ph idx="5" type="subTitle"/>
          </p:nvPr>
        </p:nvSpPr>
        <p:spPr>
          <a:xfrm>
            <a:off x="3422100" y="1234075"/>
            <a:ext cx="2299800" cy="54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8"/>
          <p:cNvSpPr txBox="1"/>
          <p:nvPr>
            <p:ph idx="6" type="subTitle"/>
          </p:nvPr>
        </p:nvSpPr>
        <p:spPr>
          <a:xfrm>
            <a:off x="6232575" y="1234075"/>
            <a:ext cx="2299800" cy="54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Only">
  <p:cSld name="CUSTOM_5">
    <p:spTree>
      <p:nvGrpSpPr>
        <p:cNvPr id="41" name="Shape 41"/>
        <p:cNvGrpSpPr/>
        <p:nvPr/>
      </p:nvGrpSpPr>
      <p:grpSpPr>
        <a:xfrm>
          <a:off x="0" y="0"/>
          <a:ext cx="0" cy="0"/>
          <a:chOff x="0" y="0"/>
          <a:chExt cx="0" cy="0"/>
        </a:xfrm>
      </p:grpSpPr>
      <p:sp>
        <p:nvSpPr>
          <p:cNvPr id="42" name="Google Shape;42;p9"/>
          <p:cNvSpPr txBox="1"/>
          <p:nvPr>
            <p:ph type="title"/>
          </p:nvPr>
        </p:nvSpPr>
        <p:spPr>
          <a:xfrm>
            <a:off x="0" y="51985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9pPr>
          </a:lstStyle>
          <a:p/>
        </p:txBody>
      </p:sp>
      <p:sp>
        <p:nvSpPr>
          <p:cNvPr id="43" name="Google Shape;43;p9"/>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49"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3.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5.png"/><Relationship Id="rId3"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5.png"/><Relationship Id="rId3" Type="http://schemas.openxmlformats.org/officeDocument/2006/relationships/slideLayout" Target="../slideLayouts/slideLayout10.xml"/><Relationship Id="rId4" Type="http://schemas.openxmlformats.org/officeDocument/2006/relationships/slideLayout" Target="../slideLayouts/slideLayout11.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2" Type="http://schemas.openxmlformats.org/officeDocument/2006/relationships/theme" Target="../theme/theme4.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999999"/>
                </a:solidFill>
                <a:latin typeface="Lato"/>
                <a:ea typeface="Lato"/>
                <a:cs typeface="Lato"/>
                <a:sym typeface="Lato"/>
              </a:rPr>
              <a:t>commonsense.org/education</a:t>
            </a:r>
            <a:r>
              <a:rPr b="0" i="0" lang="en" sz="800" u="none" cap="none" strike="noStrike">
                <a:solidFill>
                  <a:srgbClr val="999999"/>
                </a:solidFill>
                <a:latin typeface="Lato"/>
                <a:ea typeface="Lato"/>
                <a:cs typeface="Lato"/>
                <a:sym typeface="Lato"/>
              </a:rPr>
              <a:t> </a:t>
            </a:r>
            <a:endParaRPr b="0" i="0" sz="600" u="none" cap="none" strike="noStrike">
              <a:solidFill>
                <a:srgbClr val="999999"/>
              </a:solidFill>
              <a:latin typeface="Lato"/>
              <a:ea typeface="Lato"/>
              <a:cs typeface="Lato"/>
              <a:sym typeface="Lato"/>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99999"/>
                </a:solidFill>
                <a:highlight>
                  <a:srgbClr val="FFFFFF"/>
                </a:highlight>
                <a:latin typeface="Lato"/>
                <a:ea typeface="Lato"/>
                <a:cs typeface="Lato"/>
                <a:sym typeface="Lato"/>
              </a:rPr>
              <a:t>Shareable with attribution for noncommercial use. Remixing is permitted.</a:t>
            </a:r>
            <a:endParaRPr b="0" i="0" sz="600" u="none" cap="none" strike="noStrike">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pic>
        <p:nvPicPr>
          <p:cNvPr id="45" name="Google Shape;45;p10"/>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46" name="Google Shape;46;p10"/>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47" name="Google Shape;47;p10"/>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48" name="Google Shape;48;p10"/>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pic>
        <p:nvPicPr>
          <p:cNvPr id="51" name="Google Shape;51;p12"/>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52" name="Google Shape;52;p12"/>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3" name="Google Shape;53;p12"/>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54" name="Google Shape;54;p12"/>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6.jpg"/><Relationship Id="rId5"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5.jpg"/><Relationship Id="rId5" Type="http://schemas.openxmlformats.org/officeDocument/2006/relationships/image" Target="../media/image24.jpg"/><Relationship Id="rId6"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6.jpg"/><Relationship Id="rId5" Type="http://schemas.openxmlformats.org/officeDocument/2006/relationships/image" Target="../media/image19.jpg"/><Relationship Id="rId6"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26.jpg"/><Relationship Id="rId5" Type="http://schemas.openxmlformats.org/officeDocument/2006/relationships/image" Target="../media/image21.jp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2"/>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 name="Google Shape;98;p22"/>
          <p:cNvPicPr preferRelativeResize="0"/>
          <p:nvPr/>
        </p:nvPicPr>
        <p:blipFill rotWithShape="1">
          <a:blip r:embed="rId3">
            <a:alphaModFix/>
          </a:blip>
          <a:srcRect b="0" l="0" r="0" t="0"/>
          <a:stretch/>
        </p:blipFill>
        <p:spPr>
          <a:xfrm>
            <a:off x="2" y="2"/>
            <a:ext cx="3626614" cy="910650"/>
          </a:xfrm>
          <a:prstGeom prst="rect">
            <a:avLst/>
          </a:prstGeom>
          <a:noFill/>
          <a:ln>
            <a:noFill/>
          </a:ln>
        </p:spPr>
      </p:pic>
      <p:pic>
        <p:nvPicPr>
          <p:cNvPr id="99" name="Google Shape;99;p22"/>
          <p:cNvPicPr preferRelativeResize="0"/>
          <p:nvPr/>
        </p:nvPicPr>
        <p:blipFill rotWithShape="1">
          <a:blip r:embed="rId4">
            <a:alphaModFix/>
          </a:blip>
          <a:srcRect b="0" l="0" r="0" t="0"/>
          <a:stretch/>
        </p:blipFill>
        <p:spPr>
          <a:xfrm>
            <a:off x="279275" y="4563276"/>
            <a:ext cx="3064000" cy="290700"/>
          </a:xfrm>
          <a:prstGeom prst="rect">
            <a:avLst/>
          </a:prstGeom>
          <a:noFill/>
          <a:ln>
            <a:noFill/>
          </a:ln>
        </p:spPr>
      </p:pic>
      <p:sp>
        <p:nvSpPr>
          <p:cNvPr id="100" name="Google Shape;100;p22"/>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 name="Google Shape;101;p22"/>
          <p:cNvPicPr preferRelativeResize="0"/>
          <p:nvPr/>
        </p:nvPicPr>
        <p:blipFill rotWithShape="1">
          <a:blip r:embed="rId5">
            <a:alphaModFix/>
          </a:blip>
          <a:srcRect b="4716" l="4660" r="27496" t="0"/>
          <a:stretch/>
        </p:blipFill>
        <p:spPr>
          <a:xfrm>
            <a:off x="3631050" y="0"/>
            <a:ext cx="5512950" cy="5160899"/>
          </a:xfrm>
          <a:prstGeom prst="rect">
            <a:avLst/>
          </a:prstGeom>
          <a:noFill/>
          <a:ln>
            <a:noFill/>
          </a:ln>
        </p:spPr>
      </p:pic>
      <p:sp>
        <p:nvSpPr>
          <p:cNvPr id="102" name="Google Shape;102;p22"/>
          <p:cNvSpPr txBox="1"/>
          <p:nvPr/>
        </p:nvSpPr>
        <p:spPr>
          <a:xfrm>
            <a:off x="193350" y="1741900"/>
            <a:ext cx="3150000" cy="188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600"/>
              <a:buFont typeface="Arial"/>
              <a:buNone/>
            </a:pPr>
            <a:r>
              <a:rPr lang="en" sz="3600">
                <a:solidFill>
                  <a:schemeClr val="dk1"/>
                </a:solidFill>
                <a:latin typeface="Rubik"/>
                <a:ea typeface="Rubik"/>
                <a:cs typeface="Rubik"/>
                <a:sym typeface="Rubik"/>
              </a:rPr>
              <a:t>This Just In!</a:t>
            </a:r>
            <a:endParaRPr sz="3600">
              <a:latin typeface="Rubik Light"/>
              <a:ea typeface="Rubik Light"/>
              <a:cs typeface="Rubik Light"/>
              <a:sym typeface="Rubik Light"/>
            </a:endParaRPr>
          </a:p>
        </p:txBody>
      </p:sp>
      <p:sp>
        <p:nvSpPr>
          <p:cNvPr id="103" name="Google Shape;103;p22"/>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8</a:t>
            </a:r>
            <a:endParaRPr sz="12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Rubik"/>
                <a:ea typeface="Rubik"/>
                <a:cs typeface="Rubik"/>
                <a:sym typeface="Rubik"/>
              </a:rPr>
              <a:t>KEY VOCABULARY</a:t>
            </a:r>
            <a:endParaRPr b="0" i="0" sz="1200" u="none" cap="none" strike="noStrike">
              <a:solidFill>
                <a:srgbClr val="000000"/>
              </a:solidFill>
              <a:latin typeface="Rubik"/>
              <a:ea typeface="Rubik"/>
              <a:cs typeface="Rubik"/>
              <a:sym typeface="Rubik"/>
            </a:endParaRPr>
          </a:p>
        </p:txBody>
      </p:sp>
      <p:pic>
        <p:nvPicPr>
          <p:cNvPr id="189" name="Google Shape;189;p31"/>
          <p:cNvPicPr preferRelativeResize="0"/>
          <p:nvPr/>
        </p:nvPicPr>
        <p:blipFill rotWithShape="1">
          <a:blip r:embed="rId3">
            <a:alphaModFix/>
          </a:blip>
          <a:srcRect b="10" l="0" r="0" t="0"/>
          <a:stretch/>
        </p:blipFill>
        <p:spPr>
          <a:xfrm>
            <a:off x="198825" y="205553"/>
            <a:ext cx="294540" cy="323700"/>
          </a:xfrm>
          <a:prstGeom prst="rect">
            <a:avLst/>
          </a:prstGeom>
          <a:noFill/>
          <a:ln>
            <a:noFill/>
          </a:ln>
        </p:spPr>
      </p:pic>
      <p:sp>
        <p:nvSpPr>
          <p:cNvPr id="190" name="Google Shape;190;p31"/>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chemeClr val="dk1"/>
                </a:solidFill>
                <a:latin typeface="Rubik"/>
                <a:ea typeface="Rubik"/>
                <a:cs typeface="Rubik"/>
                <a:sym typeface="Rubik"/>
              </a:rPr>
              <a:t>B</a:t>
            </a:r>
            <a:r>
              <a:rPr lang="en">
                <a:solidFill>
                  <a:schemeClr val="dk1"/>
                </a:solidFill>
              </a:rPr>
              <a:t>ias</a:t>
            </a:r>
            <a:endParaRPr b="0" i="0" sz="4000" u="none" cap="none" strike="noStrike">
              <a:solidFill>
                <a:srgbClr val="000000"/>
              </a:solidFill>
              <a:latin typeface="Rubik"/>
              <a:ea typeface="Rubik"/>
              <a:cs typeface="Rubik"/>
              <a:sym typeface="Rubik"/>
            </a:endParaRPr>
          </a:p>
        </p:txBody>
      </p:sp>
      <p:sp>
        <p:nvSpPr>
          <p:cNvPr id="191" name="Google Shape;191;p31"/>
          <p:cNvSpPr txBox="1"/>
          <p:nvPr>
            <p:ph idx="2" type="body"/>
          </p:nvPr>
        </p:nvSpPr>
        <p:spPr>
          <a:xfrm>
            <a:off x="893575" y="2190350"/>
            <a:ext cx="7192200" cy="14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400"/>
              <a:buFont typeface="Lato"/>
              <a:buNone/>
            </a:pPr>
            <a:r>
              <a:rPr lang="en">
                <a:solidFill>
                  <a:schemeClr val="dk1"/>
                </a:solidFill>
              </a:rPr>
              <a:t>Showing a strong opinion or preference for </a:t>
            </a:r>
            <a:br>
              <a:rPr lang="en">
                <a:solidFill>
                  <a:schemeClr val="dk1"/>
                </a:solidFill>
              </a:rPr>
            </a:br>
            <a:r>
              <a:rPr lang="en">
                <a:solidFill>
                  <a:schemeClr val="dk1"/>
                </a:solidFill>
              </a:rPr>
              <a:t>or against something or someone </a:t>
            </a:r>
            <a:endParaRPr>
              <a:solidFill>
                <a:schemeClr val="dk1"/>
              </a:solidFill>
            </a:endParaRPr>
          </a:p>
          <a:p>
            <a:pPr indent="0" lvl="0" marL="0" marR="0" rtl="0" algn="l">
              <a:lnSpc>
                <a:spcPct val="115000"/>
              </a:lnSpc>
              <a:spcBef>
                <a:spcPts val="0"/>
              </a:spcBef>
              <a:spcAft>
                <a:spcPts val="0"/>
              </a:spcAft>
              <a:buClr>
                <a:srgbClr val="000000"/>
              </a:buClr>
              <a:buSzPts val="2400"/>
              <a:buFont typeface="Lato"/>
              <a:buNone/>
            </a:pPr>
            <a:r>
              <a:t/>
            </a:r>
            <a:endParaRPr>
              <a:solidFill>
                <a:schemeClr val="dk1"/>
              </a:solidFill>
            </a:endParaRPr>
          </a:p>
        </p:txBody>
      </p:sp>
      <p:pic>
        <p:nvPicPr>
          <p:cNvPr id="192" name="Google Shape;192;p31"/>
          <p:cNvPicPr preferRelativeResize="0"/>
          <p:nvPr/>
        </p:nvPicPr>
        <p:blipFill rotWithShape="1">
          <a:blip r:embed="rId4">
            <a:alphaModFix/>
          </a:blip>
          <a:srcRect b="0" l="0" r="0" t="0"/>
          <a:stretch/>
        </p:blipFill>
        <p:spPr>
          <a:xfrm>
            <a:off x="823950" y="1349100"/>
            <a:ext cx="1554300" cy="82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idx="1" type="subTitle"/>
          </p:nvPr>
        </p:nvSpPr>
        <p:spPr>
          <a:xfrm>
            <a:off x="577550" y="196150"/>
            <a:ext cx="4284000" cy="3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ANALYZE: CRITICAL EYE FOR BREAKING NEWS TIPS</a:t>
            </a:r>
            <a:endParaRPr/>
          </a:p>
        </p:txBody>
      </p:sp>
      <p:pic>
        <p:nvPicPr>
          <p:cNvPr id="198" name="Google Shape;198;p32"/>
          <p:cNvPicPr preferRelativeResize="0"/>
          <p:nvPr/>
        </p:nvPicPr>
        <p:blipFill>
          <a:blip r:embed="rId3">
            <a:alphaModFix/>
          </a:blip>
          <a:stretch>
            <a:fillRect/>
          </a:stretch>
        </p:blipFill>
        <p:spPr>
          <a:xfrm>
            <a:off x="213725" y="235024"/>
            <a:ext cx="264750" cy="264750"/>
          </a:xfrm>
          <a:prstGeom prst="rect">
            <a:avLst/>
          </a:prstGeom>
          <a:noFill/>
          <a:ln>
            <a:noFill/>
          </a:ln>
        </p:spPr>
      </p:pic>
      <p:graphicFrame>
        <p:nvGraphicFramePr>
          <p:cNvPr id="199" name="Google Shape;199;p32"/>
          <p:cNvGraphicFramePr/>
          <p:nvPr/>
        </p:nvGraphicFramePr>
        <p:xfrm>
          <a:off x="762000" y="704850"/>
          <a:ext cx="3000000" cy="3000000"/>
        </p:xfrm>
        <a:graphic>
          <a:graphicData uri="http://schemas.openxmlformats.org/drawingml/2006/table">
            <a:tbl>
              <a:tblPr>
                <a:noFill/>
                <a:tableStyleId>{EE0DA00A-902E-4A66-AA6F-2BD3223BFF0E}</a:tableStyleId>
              </a:tblPr>
              <a:tblGrid>
                <a:gridCol w="7767650"/>
              </a:tblGrid>
              <a:tr h="3690375">
                <a:tc>
                  <a:txBody>
                    <a:bodyPr/>
                    <a:lstStyle/>
                    <a:p>
                      <a:pPr indent="0" lvl="0" marL="0" rtl="0" algn="l">
                        <a:lnSpc>
                          <a:spcPct val="114000"/>
                        </a:lnSpc>
                        <a:spcBef>
                          <a:spcPts val="0"/>
                        </a:spcBef>
                        <a:spcAft>
                          <a:spcPts val="0"/>
                        </a:spcAft>
                        <a:buNone/>
                      </a:pPr>
                      <a:r>
                        <a:rPr lang="en" sz="1600">
                          <a:latin typeface="Rubik"/>
                          <a:ea typeface="Rubik"/>
                          <a:cs typeface="Rubik"/>
                          <a:sym typeface="Rubik"/>
                        </a:rPr>
                        <a:t>Before reacting, slow down and ...</a:t>
                      </a:r>
                      <a:endParaRPr sz="1600">
                        <a:latin typeface="Rubik"/>
                        <a:ea typeface="Rubik"/>
                        <a:cs typeface="Rubik"/>
                        <a:sym typeface="Rubik"/>
                      </a:endParaRPr>
                    </a:p>
                    <a:p>
                      <a:pPr indent="0" lvl="0" marL="0" rtl="0" algn="l">
                        <a:lnSpc>
                          <a:spcPct val="115000"/>
                        </a:lnSpc>
                        <a:spcBef>
                          <a:spcPts val="1000"/>
                        </a:spcBef>
                        <a:spcAft>
                          <a:spcPts val="0"/>
                        </a:spcAft>
                        <a:buNone/>
                      </a:pPr>
                      <a:r>
                        <a:rPr lang="en" sz="1600">
                          <a:latin typeface="Lato"/>
                          <a:ea typeface="Lato"/>
                          <a:cs typeface="Lato"/>
                          <a:sym typeface="Lato"/>
                        </a:rPr>
                        <a:t>      </a:t>
                      </a:r>
                      <a:r>
                        <a:rPr b="1" lang="en" sz="1600" u="sng">
                          <a:latin typeface="Lato"/>
                          <a:ea typeface="Lato"/>
                          <a:cs typeface="Lato"/>
                          <a:sym typeface="Lato"/>
                        </a:rPr>
                        <a:t>Check</a:t>
                      </a:r>
                      <a:r>
                        <a:rPr lang="en" sz="1600">
                          <a:latin typeface="Lato"/>
                          <a:ea typeface="Lato"/>
                          <a:cs typeface="Lato"/>
                          <a:sym typeface="Lato"/>
                        </a:rPr>
                        <a:t> the</a:t>
                      </a:r>
                      <a:r>
                        <a:rPr lang="en" sz="1600">
                          <a:solidFill>
                            <a:srgbClr val="30A448"/>
                          </a:solidFill>
                          <a:latin typeface="Lato"/>
                          <a:ea typeface="Lato"/>
                          <a:cs typeface="Lato"/>
                          <a:sym typeface="Lato"/>
                        </a:rPr>
                        <a:t> </a:t>
                      </a:r>
                      <a:r>
                        <a:rPr b="1" lang="en" sz="1600">
                          <a:solidFill>
                            <a:srgbClr val="30A448"/>
                          </a:solidFill>
                          <a:latin typeface="Lato"/>
                          <a:ea typeface="Lato"/>
                          <a:cs typeface="Lato"/>
                          <a:sym typeface="Lato"/>
                        </a:rPr>
                        <a:t>source</a:t>
                      </a:r>
                      <a:r>
                        <a:rPr lang="en" sz="1600">
                          <a:latin typeface="Lato"/>
                          <a:ea typeface="Lato"/>
                          <a:cs typeface="Lato"/>
                          <a:sym typeface="Lato"/>
                        </a:rPr>
                        <a:t>. Is the news from a reliable news organization? </a:t>
                      </a:r>
                      <a:endParaRPr sz="1600">
                        <a:latin typeface="Lato"/>
                        <a:ea typeface="Lato"/>
                        <a:cs typeface="Lato"/>
                        <a:sym typeface="Lato"/>
                      </a:endParaRPr>
                    </a:p>
                    <a:p>
                      <a:pPr indent="-330200" lvl="0" marL="914400" rtl="0" algn="l">
                        <a:lnSpc>
                          <a:spcPct val="114000"/>
                        </a:lnSpc>
                        <a:spcBef>
                          <a:spcPts val="0"/>
                        </a:spcBef>
                        <a:spcAft>
                          <a:spcPts val="0"/>
                        </a:spcAft>
                        <a:buSzPts val="1600"/>
                        <a:buFont typeface="Lato"/>
                        <a:buChar char="★"/>
                      </a:pPr>
                      <a:r>
                        <a:rPr lang="en" sz="1600">
                          <a:latin typeface="Lato"/>
                          <a:ea typeface="Lato"/>
                          <a:cs typeface="Lato"/>
                          <a:sym typeface="Lato"/>
                        </a:rPr>
                        <a:t>If not, it may be questionable. See if other news organizations are reporting the same thing.</a:t>
                      </a:r>
                      <a:endParaRPr sz="1600">
                        <a:latin typeface="Lato"/>
                        <a:ea typeface="Lato"/>
                        <a:cs typeface="Lato"/>
                        <a:sym typeface="Lato"/>
                      </a:endParaRPr>
                    </a:p>
                    <a:p>
                      <a:pPr indent="-228600" lvl="0" marL="228600" rtl="0" algn="l">
                        <a:lnSpc>
                          <a:spcPct val="115000"/>
                        </a:lnSpc>
                        <a:spcBef>
                          <a:spcPts val="1000"/>
                        </a:spcBef>
                        <a:spcAft>
                          <a:spcPts val="0"/>
                        </a:spcAft>
                        <a:buNone/>
                      </a:pPr>
                      <a:r>
                        <a:rPr lang="en" sz="1600">
                          <a:latin typeface="Lato"/>
                          <a:ea typeface="Lato"/>
                          <a:cs typeface="Lato"/>
                          <a:sym typeface="Lato"/>
                        </a:rPr>
                        <a:t> </a:t>
                      </a:r>
                      <a:r>
                        <a:rPr lang="en" sz="1600">
                          <a:solidFill>
                            <a:schemeClr val="dk1"/>
                          </a:solidFill>
                          <a:latin typeface="Lato"/>
                          <a:ea typeface="Lato"/>
                          <a:cs typeface="Lato"/>
                          <a:sym typeface="Lato"/>
                        </a:rPr>
                        <a:t>      </a:t>
                      </a:r>
                      <a:r>
                        <a:rPr b="1" lang="en" sz="1600" u="sng">
                          <a:latin typeface="Lato"/>
                          <a:ea typeface="Lato"/>
                          <a:cs typeface="Lato"/>
                          <a:sym typeface="Lato"/>
                        </a:rPr>
                        <a:t>Look</a:t>
                      </a:r>
                      <a:r>
                        <a:rPr lang="en" sz="1600">
                          <a:latin typeface="Lato"/>
                          <a:ea typeface="Lato"/>
                          <a:cs typeface="Lato"/>
                          <a:sym typeface="Lato"/>
                        </a:rPr>
                        <a:t> to see </a:t>
                      </a:r>
                      <a:r>
                        <a:rPr b="1" lang="en" sz="1600">
                          <a:solidFill>
                            <a:srgbClr val="30A448"/>
                          </a:solidFill>
                          <a:latin typeface="Lato"/>
                          <a:ea typeface="Lato"/>
                          <a:cs typeface="Lato"/>
                          <a:sym typeface="Lato"/>
                        </a:rPr>
                        <a:t>if there's more information to come</a:t>
                      </a:r>
                      <a:r>
                        <a:rPr lang="en" sz="1600">
                          <a:latin typeface="Lato"/>
                          <a:ea typeface="Lato"/>
                          <a:cs typeface="Lato"/>
                          <a:sym typeface="Lato"/>
                        </a:rPr>
                        <a:t>. Does the article mention</a:t>
                      </a:r>
                      <a:br>
                        <a:rPr lang="en" sz="1600">
                          <a:latin typeface="Lato"/>
                          <a:ea typeface="Lato"/>
                          <a:cs typeface="Lato"/>
                          <a:sym typeface="Lato"/>
                        </a:rPr>
                      </a:br>
                      <a:r>
                        <a:rPr lang="en" sz="1600">
                          <a:latin typeface="Lato"/>
                          <a:ea typeface="Lato"/>
                          <a:cs typeface="Lato"/>
                          <a:sym typeface="Lato"/>
                        </a:rPr>
                        <a:t>  important details that aren't yet known?  </a:t>
                      </a:r>
                      <a:endParaRPr sz="1600">
                        <a:latin typeface="Lato"/>
                        <a:ea typeface="Lato"/>
                        <a:cs typeface="Lato"/>
                        <a:sym typeface="Lato"/>
                      </a:endParaRPr>
                    </a:p>
                    <a:p>
                      <a:pPr indent="-330200" lvl="0" marL="914400" rtl="0" algn="l">
                        <a:lnSpc>
                          <a:spcPct val="114000"/>
                        </a:lnSpc>
                        <a:spcBef>
                          <a:spcPts val="0"/>
                        </a:spcBef>
                        <a:spcAft>
                          <a:spcPts val="0"/>
                        </a:spcAft>
                        <a:buSzPts val="1600"/>
                        <a:buFont typeface="Lato"/>
                        <a:buChar char="★"/>
                      </a:pPr>
                      <a:r>
                        <a:rPr lang="en" sz="1600">
                          <a:latin typeface="Lato"/>
                          <a:ea typeface="Lato"/>
                          <a:cs typeface="Lato"/>
                          <a:sym typeface="Lato"/>
                        </a:rPr>
                        <a:t>If so, it may be better to wait for the whole story before deciding what to think or sharing.</a:t>
                      </a:r>
                      <a:endParaRPr sz="1600">
                        <a:latin typeface="Lato"/>
                        <a:ea typeface="Lato"/>
                        <a:cs typeface="Lato"/>
                        <a:sym typeface="Lato"/>
                      </a:endParaRPr>
                    </a:p>
                    <a:p>
                      <a:pPr indent="-228600" lvl="0" marL="228600" rtl="0" algn="l">
                        <a:lnSpc>
                          <a:spcPct val="115000"/>
                        </a:lnSpc>
                        <a:spcBef>
                          <a:spcPts val="1000"/>
                        </a:spcBef>
                        <a:spcAft>
                          <a:spcPts val="0"/>
                        </a:spcAft>
                        <a:buNone/>
                      </a:pPr>
                      <a:r>
                        <a:rPr lang="en" sz="1600">
                          <a:solidFill>
                            <a:schemeClr val="dk1"/>
                          </a:solidFill>
                          <a:latin typeface="Lato"/>
                          <a:ea typeface="Lato"/>
                          <a:cs typeface="Lato"/>
                          <a:sym typeface="Lato"/>
                        </a:rPr>
                        <a:t>      </a:t>
                      </a:r>
                      <a:r>
                        <a:rPr b="1" lang="en" sz="1600" u="sng">
                          <a:latin typeface="Lato"/>
                          <a:ea typeface="Lato"/>
                          <a:cs typeface="Lato"/>
                          <a:sym typeface="Lato"/>
                        </a:rPr>
                        <a:t>Analyze</a:t>
                      </a:r>
                      <a:r>
                        <a:rPr lang="en" sz="1600">
                          <a:latin typeface="Lato"/>
                          <a:ea typeface="Lato"/>
                          <a:cs typeface="Lato"/>
                          <a:sym typeface="Lato"/>
                        </a:rPr>
                        <a:t> for</a:t>
                      </a:r>
                      <a:r>
                        <a:rPr lang="en" sz="1600">
                          <a:solidFill>
                            <a:srgbClr val="30A448"/>
                          </a:solidFill>
                          <a:latin typeface="Lato"/>
                          <a:ea typeface="Lato"/>
                          <a:cs typeface="Lato"/>
                          <a:sym typeface="Lato"/>
                        </a:rPr>
                        <a:t> </a:t>
                      </a:r>
                      <a:r>
                        <a:rPr b="1" lang="en" sz="1600">
                          <a:solidFill>
                            <a:srgbClr val="30A448"/>
                          </a:solidFill>
                          <a:latin typeface="Lato"/>
                          <a:ea typeface="Lato"/>
                          <a:cs typeface="Lato"/>
                          <a:sym typeface="Lato"/>
                        </a:rPr>
                        <a:t>bias</a:t>
                      </a:r>
                      <a:r>
                        <a:rPr lang="en" sz="1600">
                          <a:latin typeface="Lato"/>
                          <a:ea typeface="Lato"/>
                          <a:cs typeface="Lato"/>
                          <a:sym typeface="Lato"/>
                        </a:rPr>
                        <a:t>. Does the author or source organization have an agenda or     </a:t>
                      </a:r>
                      <a:endParaRPr sz="1600">
                        <a:latin typeface="Lato"/>
                        <a:ea typeface="Lato"/>
                        <a:cs typeface="Lato"/>
                        <a:sym typeface="Lato"/>
                      </a:endParaRPr>
                    </a:p>
                    <a:p>
                      <a:pPr indent="0" lvl="0" marL="0" rtl="0" algn="l">
                        <a:lnSpc>
                          <a:spcPct val="115000"/>
                        </a:lnSpc>
                        <a:spcBef>
                          <a:spcPts val="0"/>
                        </a:spcBef>
                        <a:spcAft>
                          <a:spcPts val="0"/>
                        </a:spcAft>
                        <a:buNone/>
                      </a:pPr>
                      <a:r>
                        <a:rPr lang="en" sz="1600">
                          <a:latin typeface="Lato"/>
                          <a:ea typeface="Lato"/>
                          <a:cs typeface="Lato"/>
                          <a:sym typeface="Lato"/>
                        </a:rPr>
                        <a:t>       purpose for talking about the story? </a:t>
                      </a:r>
                      <a:endParaRPr sz="1600">
                        <a:latin typeface="Lato"/>
                        <a:ea typeface="Lato"/>
                        <a:cs typeface="Lato"/>
                        <a:sym typeface="Lato"/>
                      </a:endParaRPr>
                    </a:p>
                    <a:p>
                      <a:pPr indent="-330200" lvl="0" marL="914400" rtl="0" algn="l">
                        <a:lnSpc>
                          <a:spcPct val="115000"/>
                        </a:lnSpc>
                        <a:spcBef>
                          <a:spcPts val="0"/>
                        </a:spcBef>
                        <a:spcAft>
                          <a:spcPts val="0"/>
                        </a:spcAft>
                        <a:buSzPts val="1600"/>
                        <a:buFont typeface="Lato"/>
                        <a:buChar char="★"/>
                      </a:pPr>
                      <a:r>
                        <a:rPr lang="en" sz="1600">
                          <a:latin typeface="Lato"/>
                          <a:ea typeface="Lato"/>
                          <a:cs typeface="Lato"/>
                          <a:sym typeface="Lato"/>
                        </a:rPr>
                        <a:t>If so, look for a different source.</a:t>
                      </a:r>
                      <a:endParaRPr sz="16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200" name="Google Shape;200;p32"/>
          <p:cNvPicPr preferRelativeResize="0"/>
          <p:nvPr/>
        </p:nvPicPr>
        <p:blipFill>
          <a:blip r:embed="rId3">
            <a:alphaModFix/>
          </a:blip>
          <a:stretch>
            <a:fillRect/>
          </a:stretch>
        </p:blipFill>
        <p:spPr>
          <a:xfrm>
            <a:off x="816875" y="1205900"/>
            <a:ext cx="196875" cy="196875"/>
          </a:xfrm>
          <a:prstGeom prst="rect">
            <a:avLst/>
          </a:prstGeom>
          <a:noFill/>
          <a:ln>
            <a:noFill/>
          </a:ln>
        </p:spPr>
      </p:pic>
      <p:pic>
        <p:nvPicPr>
          <p:cNvPr id="201" name="Google Shape;201;p32"/>
          <p:cNvPicPr preferRelativeResize="0"/>
          <p:nvPr/>
        </p:nvPicPr>
        <p:blipFill>
          <a:blip r:embed="rId3">
            <a:alphaModFix/>
          </a:blip>
          <a:stretch>
            <a:fillRect/>
          </a:stretch>
        </p:blipFill>
        <p:spPr>
          <a:xfrm>
            <a:off x="816875" y="2159525"/>
            <a:ext cx="196875" cy="196875"/>
          </a:xfrm>
          <a:prstGeom prst="rect">
            <a:avLst/>
          </a:prstGeom>
          <a:noFill/>
          <a:ln>
            <a:noFill/>
          </a:ln>
        </p:spPr>
      </p:pic>
      <p:pic>
        <p:nvPicPr>
          <p:cNvPr id="202" name="Google Shape;202;p32"/>
          <p:cNvPicPr preferRelativeResize="0"/>
          <p:nvPr/>
        </p:nvPicPr>
        <p:blipFill>
          <a:blip r:embed="rId3">
            <a:alphaModFix/>
          </a:blip>
          <a:stretch>
            <a:fillRect/>
          </a:stretch>
        </p:blipFill>
        <p:spPr>
          <a:xfrm>
            <a:off x="816875" y="3420775"/>
            <a:ext cx="196875" cy="196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3"/>
          <p:cNvPicPr preferRelativeResize="0"/>
          <p:nvPr/>
        </p:nvPicPr>
        <p:blipFill rotWithShape="1">
          <a:blip r:embed="rId3">
            <a:alphaModFix/>
          </a:blip>
          <a:srcRect b="0" l="0" r="0" t="0"/>
          <a:stretch/>
        </p:blipFill>
        <p:spPr>
          <a:xfrm>
            <a:off x="158700" y="88875"/>
            <a:ext cx="399926" cy="399926"/>
          </a:xfrm>
          <a:prstGeom prst="rect">
            <a:avLst/>
          </a:prstGeom>
          <a:noFill/>
          <a:ln>
            <a:noFill/>
          </a:ln>
        </p:spPr>
      </p:pic>
      <p:sp>
        <p:nvSpPr>
          <p:cNvPr id="208" name="Google Shape;208;p33"/>
          <p:cNvSpPr txBox="1"/>
          <p:nvPr/>
        </p:nvSpPr>
        <p:spPr>
          <a:xfrm>
            <a:off x="527825" y="162075"/>
            <a:ext cx="4044300" cy="2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ubik"/>
                <a:ea typeface="Rubik"/>
                <a:cs typeface="Rubik"/>
                <a:sym typeface="Rubik"/>
              </a:rPr>
              <a:t>ACTIVITY: </a:t>
            </a:r>
            <a:r>
              <a:rPr lang="en" sz="1200">
                <a:latin typeface="Rubik"/>
                <a:ea typeface="Rubik"/>
                <a:cs typeface="Rubik"/>
                <a:sym typeface="Rubik"/>
              </a:rPr>
              <a:t>CANCELED CONCERT?</a:t>
            </a:r>
            <a:endParaRPr b="0" i="0" sz="1200" u="none" cap="none" strike="noStrike">
              <a:solidFill>
                <a:srgbClr val="000000"/>
              </a:solidFill>
              <a:latin typeface="Rubik"/>
              <a:ea typeface="Rubik"/>
              <a:cs typeface="Rubik"/>
              <a:sym typeface="Rubik"/>
            </a:endParaRPr>
          </a:p>
        </p:txBody>
      </p:sp>
      <p:pic>
        <p:nvPicPr>
          <p:cNvPr id="209" name="Google Shape;209;p33"/>
          <p:cNvPicPr preferRelativeResize="0"/>
          <p:nvPr/>
        </p:nvPicPr>
        <p:blipFill>
          <a:blip r:embed="rId4">
            <a:alphaModFix/>
          </a:blip>
          <a:stretch>
            <a:fillRect/>
          </a:stretch>
        </p:blipFill>
        <p:spPr>
          <a:xfrm>
            <a:off x="3205312" y="761725"/>
            <a:ext cx="2733376" cy="3620008"/>
          </a:xfrm>
          <a:prstGeom prst="rect">
            <a:avLst/>
          </a:prstGeom>
          <a:noFill/>
          <a:ln cap="flat" cmpd="sng" w="9525">
            <a:solidFill>
              <a:srgbClr val="999999"/>
            </a:solidFill>
            <a:prstDash val="solid"/>
            <a:round/>
            <a:headEnd len="sm" w="sm" type="none"/>
            <a:tailEnd len="sm" w="sm" type="none"/>
          </a:ln>
        </p:spPr>
      </p:pic>
      <p:pic>
        <p:nvPicPr>
          <p:cNvPr id="210" name="Google Shape;210;p33"/>
          <p:cNvPicPr preferRelativeResize="0"/>
          <p:nvPr/>
        </p:nvPicPr>
        <p:blipFill>
          <a:blip r:embed="rId5">
            <a:alphaModFix/>
          </a:blip>
          <a:stretch>
            <a:fillRect/>
          </a:stretch>
        </p:blipFill>
        <p:spPr>
          <a:xfrm>
            <a:off x="265901" y="761725"/>
            <a:ext cx="2733401" cy="3620047"/>
          </a:xfrm>
          <a:prstGeom prst="rect">
            <a:avLst/>
          </a:prstGeom>
          <a:noFill/>
          <a:ln cap="flat" cmpd="sng" w="9525">
            <a:solidFill>
              <a:srgbClr val="999999"/>
            </a:solidFill>
            <a:prstDash val="solid"/>
            <a:round/>
            <a:headEnd len="sm" w="sm" type="none"/>
            <a:tailEnd len="sm" w="sm" type="none"/>
          </a:ln>
        </p:spPr>
      </p:pic>
      <p:pic>
        <p:nvPicPr>
          <p:cNvPr id="211" name="Google Shape;211;p33"/>
          <p:cNvPicPr preferRelativeResize="0"/>
          <p:nvPr/>
        </p:nvPicPr>
        <p:blipFill>
          <a:blip r:embed="rId6">
            <a:alphaModFix/>
          </a:blip>
          <a:stretch>
            <a:fillRect/>
          </a:stretch>
        </p:blipFill>
        <p:spPr>
          <a:xfrm>
            <a:off x="6144700" y="761725"/>
            <a:ext cx="2733401" cy="3620047"/>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4"/>
          <p:cNvPicPr preferRelativeResize="0"/>
          <p:nvPr/>
        </p:nvPicPr>
        <p:blipFill rotWithShape="1">
          <a:blip r:embed="rId3">
            <a:alphaModFix/>
          </a:blip>
          <a:srcRect b="0" l="0" r="0" t="0"/>
          <a:stretch/>
        </p:blipFill>
        <p:spPr>
          <a:xfrm>
            <a:off x="3197712" y="2082474"/>
            <a:ext cx="2748576" cy="710325"/>
          </a:xfrm>
          <a:prstGeom prst="rect">
            <a:avLst/>
          </a:prstGeom>
          <a:noFill/>
          <a:ln>
            <a:noFill/>
          </a:ln>
        </p:spPr>
      </p:pic>
      <p:pic>
        <p:nvPicPr>
          <p:cNvPr id="217" name="Google Shape;217;p34"/>
          <p:cNvPicPr preferRelativeResize="0"/>
          <p:nvPr/>
        </p:nvPicPr>
        <p:blipFill rotWithShape="1">
          <a:blip r:embed="rId4">
            <a:alphaModFix/>
          </a:blip>
          <a:srcRect b="0" l="0" r="0" t="0"/>
          <a:stretch/>
        </p:blipFill>
        <p:spPr>
          <a:xfrm rot="-1221966">
            <a:off x="2768562" y="2209498"/>
            <a:ext cx="351199" cy="456279"/>
          </a:xfrm>
          <a:prstGeom prst="rect">
            <a:avLst/>
          </a:prstGeom>
          <a:noFill/>
          <a:ln>
            <a:noFill/>
          </a:ln>
        </p:spPr>
      </p:pic>
      <p:pic>
        <p:nvPicPr>
          <p:cNvPr id="218" name="Google Shape;218;p34"/>
          <p:cNvPicPr preferRelativeResize="0"/>
          <p:nvPr/>
        </p:nvPicPr>
        <p:blipFill rotWithShape="1">
          <a:blip r:embed="rId4">
            <a:alphaModFix/>
          </a:blip>
          <a:srcRect b="0" l="0" r="0" t="0"/>
          <a:stretch/>
        </p:blipFill>
        <p:spPr>
          <a:xfrm flipH="1" rot="1221966">
            <a:off x="6005187" y="2209498"/>
            <a:ext cx="351199" cy="4562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6900"/>
              </a:buClr>
              <a:buSzPts val="2000"/>
              <a:buFont typeface="Lato"/>
              <a:buNone/>
            </a:pPr>
            <a:r>
              <a:rPr b="0" i="0" lang="en" sz="3000" u="none" cap="none" strike="noStrike">
                <a:solidFill>
                  <a:schemeClr val="dk1"/>
                </a:solidFill>
                <a:latin typeface="Rubik"/>
                <a:ea typeface="Rubik"/>
                <a:cs typeface="Rubik"/>
                <a:sym typeface="Rubik"/>
              </a:rPr>
              <a:t>Essential Question</a:t>
            </a:r>
            <a:endParaRPr b="0" i="0" sz="3000" u="none" cap="none" strike="noStrike">
              <a:solidFill>
                <a:srgbClr val="000000"/>
              </a:solidFill>
              <a:latin typeface="Rubik"/>
              <a:ea typeface="Rubik"/>
              <a:cs typeface="Rubik"/>
              <a:sym typeface="Rubik"/>
            </a:endParaRPr>
          </a:p>
        </p:txBody>
      </p:sp>
      <p:sp>
        <p:nvSpPr>
          <p:cNvPr id="109" name="Google Shape;109;p23"/>
          <p:cNvSpPr txBox="1"/>
          <p:nvPr>
            <p:ph idx="1" type="body"/>
          </p:nvPr>
        </p:nvSpPr>
        <p:spPr>
          <a:xfrm>
            <a:off x="971550" y="2260475"/>
            <a:ext cx="7486800" cy="9699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FF8855"/>
              </a:buClr>
              <a:buSzPts val="1600"/>
              <a:buFont typeface="Lato"/>
              <a:buNone/>
            </a:pPr>
            <a:r>
              <a:rPr lang="en">
                <a:solidFill>
                  <a:srgbClr val="AE29A2"/>
                </a:solidFill>
              </a:rPr>
              <a:t>How should we react to breaking news?</a:t>
            </a:r>
            <a:endParaRPr b="1" i="0" sz="2400" u="none" cap="none" strike="noStrike">
              <a:solidFill>
                <a:srgbClr val="AE29A2"/>
              </a:solidFill>
              <a:latin typeface="Indie Flower"/>
              <a:ea typeface="Indie Flower"/>
              <a:cs typeface="Indie Flower"/>
              <a:sym typeface="Indie Flower"/>
            </a:endParaRPr>
          </a:p>
        </p:txBody>
      </p:sp>
      <p:pic>
        <p:nvPicPr>
          <p:cNvPr id="110" name="Google Shape;110;p23"/>
          <p:cNvPicPr preferRelativeResize="0"/>
          <p:nvPr/>
        </p:nvPicPr>
        <p:blipFill rotWithShape="1">
          <a:blip r:embed="rId3">
            <a:alphaModFix/>
          </a:blip>
          <a:srcRect b="0" l="0" r="0" t="0"/>
          <a:stretch/>
        </p:blipFill>
        <p:spPr>
          <a:xfrm>
            <a:off x="1862850" y="2157022"/>
            <a:ext cx="319200" cy="414725"/>
          </a:xfrm>
          <a:prstGeom prst="rect">
            <a:avLst/>
          </a:prstGeom>
          <a:noFill/>
          <a:ln>
            <a:noFill/>
          </a:ln>
        </p:spPr>
      </p:pic>
      <p:pic>
        <p:nvPicPr>
          <p:cNvPr id="111" name="Google Shape;111;p23"/>
          <p:cNvPicPr preferRelativeResize="0"/>
          <p:nvPr/>
        </p:nvPicPr>
        <p:blipFill rotWithShape="1">
          <a:blip r:embed="rId3">
            <a:alphaModFix/>
          </a:blip>
          <a:srcRect b="0" l="0" r="0" t="0"/>
          <a:stretch/>
        </p:blipFill>
        <p:spPr>
          <a:xfrm rot="10800000">
            <a:off x="7201550" y="2499960"/>
            <a:ext cx="319200" cy="41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idx="1" type="body"/>
          </p:nvPr>
        </p:nvSpPr>
        <p:spPr>
          <a:xfrm>
            <a:off x="2207500" y="1214575"/>
            <a:ext cx="6353100" cy="3084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249910"/>
              </a:buClr>
              <a:buSzPts val="1920"/>
              <a:buFont typeface="Lato"/>
              <a:buNone/>
            </a:pPr>
            <a:r>
              <a:rPr lang="en">
                <a:solidFill>
                  <a:schemeClr val="dk1"/>
                </a:solidFill>
              </a:rPr>
              <a:t>Define breaking news and understand why individuals and news outlets want to be first to report a story.</a:t>
            </a:r>
            <a:endParaRPr b="0" i="0" sz="2000" u="none" cap="none" strike="noStrike">
              <a:solidFill>
                <a:schemeClr val="dk1"/>
              </a:solidFill>
              <a:latin typeface="Lato"/>
              <a:ea typeface="Lato"/>
              <a:cs typeface="Lato"/>
              <a:sym typeface="Lato"/>
            </a:endParaRPr>
          </a:p>
          <a:p>
            <a:pPr indent="0" lvl="0" marL="0" rtl="0" algn="l">
              <a:lnSpc>
                <a:spcPct val="90000"/>
              </a:lnSpc>
              <a:spcBef>
                <a:spcPts val="0"/>
              </a:spcBef>
              <a:spcAft>
                <a:spcPts val="0"/>
              </a:spcAft>
              <a:buClr>
                <a:srgbClr val="249910"/>
              </a:buClr>
              <a:buSzPts val="1920"/>
              <a:buFont typeface="Lato"/>
              <a:buNone/>
            </a:pPr>
            <a:r>
              <a:t/>
            </a:r>
            <a:endParaRPr b="0" i="0" sz="1200" u="none" cap="none" strike="noStrike">
              <a:solidFill>
                <a:schemeClr val="dk1"/>
              </a:solidFill>
              <a:latin typeface="Lato"/>
              <a:ea typeface="Lato"/>
              <a:cs typeface="Lato"/>
              <a:sym typeface="Lato"/>
            </a:endParaRPr>
          </a:p>
          <a:p>
            <a:pPr indent="0" lvl="0" marL="0" rtl="0" algn="l">
              <a:lnSpc>
                <a:spcPct val="90000"/>
              </a:lnSpc>
              <a:spcBef>
                <a:spcPts val="0"/>
              </a:spcBef>
              <a:spcAft>
                <a:spcPts val="0"/>
              </a:spcAft>
              <a:buClr>
                <a:srgbClr val="249910"/>
              </a:buClr>
              <a:buSzPts val="1920"/>
              <a:buFont typeface="Lato"/>
              <a:buNone/>
            </a:pPr>
            <a:r>
              <a:t/>
            </a:r>
            <a:endParaRPr b="0" i="0" sz="2000" u="none" cap="none" strike="noStrike">
              <a:solidFill>
                <a:schemeClr val="dk1"/>
              </a:solidFill>
              <a:latin typeface="Lato"/>
              <a:ea typeface="Lato"/>
              <a:cs typeface="Lato"/>
              <a:sym typeface="Lato"/>
            </a:endParaRPr>
          </a:p>
          <a:p>
            <a:pPr indent="0" lvl="0" marL="0" rtl="0" algn="l">
              <a:lnSpc>
                <a:spcPct val="90000"/>
              </a:lnSpc>
              <a:spcBef>
                <a:spcPts val="0"/>
              </a:spcBef>
              <a:spcAft>
                <a:spcPts val="0"/>
              </a:spcAft>
              <a:buClr>
                <a:srgbClr val="249910"/>
              </a:buClr>
              <a:buSzPts val="1920"/>
              <a:buFont typeface="Lato"/>
              <a:buNone/>
            </a:pPr>
            <a:r>
              <a:rPr lang="en">
                <a:solidFill>
                  <a:schemeClr val="dk1"/>
                </a:solidFill>
              </a:rPr>
              <a:t>Analyze breaking news alerts to identify clues of false or incomplete information.</a:t>
            </a:r>
            <a:endParaRPr b="0" i="0" sz="1800" u="none" cap="none" strike="noStrike">
              <a:solidFill>
                <a:schemeClr val="dk1"/>
              </a:solidFill>
              <a:latin typeface="Lato"/>
              <a:ea typeface="Lato"/>
              <a:cs typeface="Lato"/>
              <a:sym typeface="Lato"/>
            </a:endParaRPr>
          </a:p>
          <a:p>
            <a:pPr indent="0" lvl="0" marL="0" marR="0" rtl="0" algn="l">
              <a:lnSpc>
                <a:spcPct val="90000"/>
              </a:lnSpc>
              <a:spcBef>
                <a:spcPts val="1000"/>
              </a:spcBef>
              <a:spcAft>
                <a:spcPts val="0"/>
              </a:spcAft>
              <a:buClr>
                <a:srgbClr val="000000"/>
              </a:buClr>
              <a:buSzPts val="2000"/>
              <a:buFont typeface="Lato"/>
              <a:buNone/>
            </a:pPr>
            <a:r>
              <a:t/>
            </a:r>
            <a:endParaRPr>
              <a:solidFill>
                <a:schemeClr val="dk1"/>
              </a:solidFill>
            </a:endParaRPr>
          </a:p>
          <a:p>
            <a:pPr indent="0" lvl="0" marL="0" marR="0" rtl="0" algn="l">
              <a:lnSpc>
                <a:spcPct val="90000"/>
              </a:lnSpc>
              <a:spcBef>
                <a:spcPts val="1000"/>
              </a:spcBef>
              <a:spcAft>
                <a:spcPts val="1000"/>
              </a:spcAft>
              <a:buClr>
                <a:srgbClr val="000000"/>
              </a:buClr>
              <a:buSzPts val="2000"/>
              <a:buFont typeface="Lato"/>
              <a:buNone/>
            </a:pPr>
            <a:r>
              <a:rPr lang="en">
                <a:solidFill>
                  <a:schemeClr val="dk1"/>
                </a:solidFill>
              </a:rPr>
              <a:t>Reflect on the consequences of reacting right away to breaking news alerts.</a:t>
            </a:r>
            <a:endParaRPr b="0" i="0" sz="2000" u="none" cap="none" strike="noStrike">
              <a:solidFill>
                <a:srgbClr val="000000"/>
              </a:solidFill>
              <a:latin typeface="Lato"/>
              <a:ea typeface="Lato"/>
              <a:cs typeface="Lato"/>
              <a:sym typeface="Lato"/>
            </a:endParaRPr>
          </a:p>
        </p:txBody>
      </p:sp>
      <p:sp>
        <p:nvSpPr>
          <p:cNvPr id="117" name="Google Shape;117;p24"/>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000"/>
              <a:buFont typeface="Arial"/>
              <a:buNone/>
            </a:pPr>
            <a:r>
              <a:rPr b="0" i="0" lang="en" sz="3000" u="none" cap="none" strike="noStrike">
                <a:solidFill>
                  <a:schemeClr val="dk1"/>
                </a:solidFill>
                <a:latin typeface="Rubik"/>
                <a:ea typeface="Rubik"/>
                <a:cs typeface="Rubik"/>
                <a:sym typeface="Rubik"/>
              </a:rPr>
              <a:t>Learning Objectives</a:t>
            </a:r>
            <a:endParaRPr b="0" i="0" sz="3000" u="none" cap="none" strike="noStrike">
              <a:solidFill>
                <a:srgbClr val="000000"/>
              </a:solidFill>
              <a:latin typeface="Rubik"/>
              <a:ea typeface="Rubik"/>
              <a:cs typeface="Rubik"/>
              <a:sym typeface="Rubik"/>
            </a:endParaRPr>
          </a:p>
        </p:txBody>
      </p:sp>
      <p:pic>
        <p:nvPicPr>
          <p:cNvPr id="118" name="Google Shape;118;p24"/>
          <p:cNvPicPr preferRelativeResize="0"/>
          <p:nvPr/>
        </p:nvPicPr>
        <p:blipFill rotWithShape="1">
          <a:blip r:embed="rId3">
            <a:alphaModFix/>
          </a:blip>
          <a:srcRect b="0" l="0" r="0" t="0"/>
          <a:stretch/>
        </p:blipFill>
        <p:spPr>
          <a:xfrm>
            <a:off x="1239213" y="1906586"/>
            <a:ext cx="473007" cy="473008"/>
          </a:xfrm>
          <a:prstGeom prst="rect">
            <a:avLst/>
          </a:prstGeom>
          <a:noFill/>
          <a:ln>
            <a:noFill/>
          </a:ln>
        </p:spPr>
      </p:pic>
      <p:pic>
        <p:nvPicPr>
          <p:cNvPr id="119" name="Google Shape;119;p24"/>
          <p:cNvPicPr preferRelativeResize="0"/>
          <p:nvPr/>
        </p:nvPicPr>
        <p:blipFill rotWithShape="1">
          <a:blip r:embed="rId3">
            <a:alphaModFix/>
          </a:blip>
          <a:srcRect b="0" l="0" r="0" t="0"/>
          <a:stretch/>
        </p:blipFill>
        <p:spPr>
          <a:xfrm>
            <a:off x="1239213" y="3000954"/>
            <a:ext cx="473007" cy="473008"/>
          </a:xfrm>
          <a:prstGeom prst="rect">
            <a:avLst/>
          </a:prstGeom>
          <a:noFill/>
          <a:ln>
            <a:noFill/>
          </a:ln>
        </p:spPr>
      </p:pic>
      <p:sp>
        <p:nvSpPr>
          <p:cNvPr id="120" name="Google Shape;120;p24"/>
          <p:cNvSpPr/>
          <p:nvPr/>
        </p:nvSpPr>
        <p:spPr>
          <a:xfrm>
            <a:off x="1172975" y="1285275"/>
            <a:ext cx="605400" cy="621300"/>
          </a:xfrm>
          <a:prstGeom prst="ellipse">
            <a:avLst/>
          </a:prstGeom>
          <a:solidFill>
            <a:srgbClr val="413F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l</a:t>
            </a:r>
            <a:endParaRPr b="0" i="0" sz="3000" u="none" cap="none" strike="noStrike">
              <a:solidFill>
                <a:srgbClr val="000000"/>
              </a:solidFill>
              <a:latin typeface="Indie Flower"/>
              <a:ea typeface="Indie Flower"/>
              <a:cs typeface="Indie Flower"/>
              <a:sym typeface="Indie Flower"/>
            </a:endParaRPr>
          </a:p>
        </p:txBody>
      </p:sp>
      <p:sp>
        <p:nvSpPr>
          <p:cNvPr id="121" name="Google Shape;121;p24"/>
          <p:cNvSpPr/>
          <p:nvPr/>
        </p:nvSpPr>
        <p:spPr>
          <a:xfrm>
            <a:off x="1172975" y="2379624"/>
            <a:ext cx="605400" cy="621300"/>
          </a:xfrm>
          <a:prstGeom prst="ellipse">
            <a:avLst/>
          </a:prstGeom>
          <a:solidFill>
            <a:srgbClr val="683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2</a:t>
            </a:r>
            <a:endParaRPr b="0" i="0" sz="3000" u="none" cap="none" strike="noStrike">
              <a:solidFill>
                <a:srgbClr val="000000"/>
              </a:solidFill>
              <a:latin typeface="Indie Flower"/>
              <a:ea typeface="Indie Flower"/>
              <a:cs typeface="Indie Flower"/>
              <a:sym typeface="Indie Flower"/>
            </a:endParaRPr>
          </a:p>
        </p:txBody>
      </p:sp>
      <p:sp>
        <p:nvSpPr>
          <p:cNvPr id="122" name="Google Shape;122;p24"/>
          <p:cNvSpPr/>
          <p:nvPr/>
        </p:nvSpPr>
        <p:spPr>
          <a:xfrm>
            <a:off x="1172975" y="3473974"/>
            <a:ext cx="605400" cy="621300"/>
          </a:xfrm>
          <a:prstGeom prst="ellipse">
            <a:avLst/>
          </a:prstGeom>
          <a:solidFill>
            <a:srgbClr val="AE29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3</a:t>
            </a:r>
            <a:endParaRPr b="0" i="0" sz="3000" u="none" cap="none" strike="noStrike">
              <a:solidFill>
                <a:srgbClr val="000000"/>
              </a:solidFill>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nvSpPr>
        <p:spPr>
          <a:xfrm>
            <a:off x="577550" y="197050"/>
            <a:ext cx="2403600" cy="3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WARM UP: REFLECT</a:t>
            </a:r>
            <a:endParaRPr sz="1200">
              <a:latin typeface="Lato"/>
              <a:ea typeface="Lato"/>
              <a:cs typeface="Lato"/>
              <a:sym typeface="Lato"/>
            </a:endParaRPr>
          </a:p>
        </p:txBody>
      </p:sp>
      <p:sp>
        <p:nvSpPr>
          <p:cNvPr id="128" name="Google Shape;128;p25"/>
          <p:cNvSpPr txBox="1"/>
          <p:nvPr/>
        </p:nvSpPr>
        <p:spPr>
          <a:xfrm>
            <a:off x="4699200" y="1164175"/>
            <a:ext cx="3392100" cy="2352300"/>
          </a:xfrm>
          <a:prstGeom prst="rect">
            <a:avLst/>
          </a:prstGeom>
          <a:noFill/>
          <a:ln>
            <a:noFill/>
          </a:ln>
        </p:spPr>
        <p:txBody>
          <a:bodyPr anchorCtr="0" anchor="ctr" bIns="91425" lIns="91425" spcFirstLastPara="1" rIns="91425" wrap="square" tIns="91425">
            <a:noAutofit/>
          </a:bodyPr>
          <a:lstStyle/>
          <a:p>
            <a:pPr indent="-355600" lvl="0" marL="457200" rtl="0" algn="l">
              <a:lnSpc>
                <a:spcPct val="114000"/>
              </a:lnSpc>
              <a:spcBef>
                <a:spcPts val="0"/>
              </a:spcBef>
              <a:spcAft>
                <a:spcPts val="0"/>
              </a:spcAft>
              <a:buSzPts val="2000"/>
              <a:buFont typeface="Lato"/>
              <a:buChar char="●"/>
            </a:pPr>
            <a:r>
              <a:rPr lang="en" sz="2000">
                <a:latin typeface="Lato"/>
                <a:ea typeface="Lato"/>
                <a:cs typeface="Lato"/>
                <a:sym typeface="Lato"/>
              </a:rPr>
              <a:t>Have you ever seen a breaking news alert like this one?</a:t>
            </a:r>
            <a:endParaRPr sz="2000">
              <a:latin typeface="Lato"/>
              <a:ea typeface="Lato"/>
              <a:cs typeface="Lato"/>
              <a:sym typeface="Lato"/>
            </a:endParaRPr>
          </a:p>
          <a:p>
            <a:pPr indent="-355600" lvl="0" marL="457200" rtl="0" algn="l">
              <a:lnSpc>
                <a:spcPct val="115000"/>
              </a:lnSpc>
              <a:spcBef>
                <a:spcPts val="1000"/>
              </a:spcBef>
              <a:spcAft>
                <a:spcPts val="0"/>
              </a:spcAft>
              <a:buSzPts val="2000"/>
              <a:buFont typeface="Lato"/>
              <a:buChar char="●"/>
            </a:pPr>
            <a:r>
              <a:rPr lang="en" sz="2000">
                <a:latin typeface="Lato"/>
                <a:ea typeface="Lato"/>
                <a:cs typeface="Lato"/>
                <a:sym typeface="Lato"/>
              </a:rPr>
              <a:t>How did/does it make you feel?</a:t>
            </a:r>
            <a:endParaRPr sz="2000">
              <a:latin typeface="Lato"/>
              <a:ea typeface="Lato"/>
              <a:cs typeface="Lato"/>
              <a:sym typeface="Lato"/>
            </a:endParaRPr>
          </a:p>
        </p:txBody>
      </p:sp>
      <p:pic>
        <p:nvPicPr>
          <p:cNvPr id="129" name="Google Shape;129;p25"/>
          <p:cNvPicPr preferRelativeResize="0"/>
          <p:nvPr/>
        </p:nvPicPr>
        <p:blipFill rotWithShape="1">
          <a:blip r:embed="rId3">
            <a:alphaModFix/>
          </a:blip>
          <a:srcRect b="0" l="0" r="0" t="0"/>
          <a:stretch/>
        </p:blipFill>
        <p:spPr>
          <a:xfrm>
            <a:off x="200700" y="239475"/>
            <a:ext cx="323700" cy="323700"/>
          </a:xfrm>
          <a:prstGeom prst="rect">
            <a:avLst/>
          </a:prstGeom>
          <a:noFill/>
          <a:ln>
            <a:noFill/>
          </a:ln>
        </p:spPr>
      </p:pic>
      <p:pic>
        <p:nvPicPr>
          <p:cNvPr id="130" name="Google Shape;130;p25"/>
          <p:cNvPicPr preferRelativeResize="0"/>
          <p:nvPr/>
        </p:nvPicPr>
        <p:blipFill>
          <a:blip r:embed="rId4">
            <a:alphaModFix/>
          </a:blip>
          <a:stretch>
            <a:fillRect/>
          </a:stretch>
        </p:blipFill>
        <p:spPr>
          <a:xfrm>
            <a:off x="0" y="911575"/>
            <a:ext cx="4572000" cy="285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Rubik"/>
                <a:ea typeface="Rubik"/>
                <a:cs typeface="Rubik"/>
                <a:sym typeface="Rubik"/>
              </a:rPr>
              <a:t>KEY VOCABULARY</a:t>
            </a:r>
            <a:endParaRPr b="0" i="0" sz="1200" u="none" cap="none" strike="noStrike">
              <a:solidFill>
                <a:srgbClr val="000000"/>
              </a:solidFill>
              <a:latin typeface="Rubik"/>
              <a:ea typeface="Rubik"/>
              <a:cs typeface="Rubik"/>
              <a:sym typeface="Rubik"/>
            </a:endParaRPr>
          </a:p>
        </p:txBody>
      </p:sp>
      <p:sp>
        <p:nvSpPr>
          <p:cNvPr id="136" name="Google Shape;136;p26"/>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chemeClr val="dk1"/>
                </a:solidFill>
                <a:latin typeface="Rubik"/>
                <a:ea typeface="Rubik"/>
                <a:cs typeface="Rubik"/>
                <a:sym typeface="Rubik"/>
              </a:rPr>
              <a:t>Breaking </a:t>
            </a:r>
            <a:r>
              <a:rPr lang="en">
                <a:solidFill>
                  <a:schemeClr val="dk1"/>
                </a:solidFill>
              </a:rPr>
              <a:t>n</a:t>
            </a:r>
            <a:r>
              <a:rPr b="0" i="0" lang="en" sz="4000" u="none" cap="none" strike="noStrike">
                <a:solidFill>
                  <a:schemeClr val="dk1"/>
                </a:solidFill>
                <a:latin typeface="Rubik"/>
                <a:ea typeface="Rubik"/>
                <a:cs typeface="Rubik"/>
                <a:sym typeface="Rubik"/>
              </a:rPr>
              <a:t>ews</a:t>
            </a:r>
            <a:endParaRPr b="0" i="0" sz="4000" u="none" cap="none" strike="noStrike">
              <a:solidFill>
                <a:srgbClr val="000000"/>
              </a:solidFill>
              <a:latin typeface="Rubik"/>
              <a:ea typeface="Rubik"/>
              <a:cs typeface="Rubik"/>
              <a:sym typeface="Rubik"/>
            </a:endParaRPr>
          </a:p>
        </p:txBody>
      </p:sp>
      <p:sp>
        <p:nvSpPr>
          <p:cNvPr id="137" name="Google Shape;137;p26"/>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Lato"/>
              <a:buNone/>
            </a:pPr>
            <a:r>
              <a:rPr b="0" i="0" lang="en" sz="2400" u="none" cap="none" strike="noStrike">
                <a:solidFill>
                  <a:schemeClr val="dk1"/>
                </a:solidFill>
                <a:latin typeface="Lato"/>
                <a:ea typeface="Lato"/>
                <a:cs typeface="Lato"/>
                <a:sym typeface="Lato"/>
              </a:rPr>
              <a:t>Information being r</a:t>
            </a:r>
            <a:r>
              <a:rPr lang="en">
                <a:solidFill>
                  <a:schemeClr val="dk1"/>
                </a:solidFill>
              </a:rPr>
              <a:t>eported</a:t>
            </a:r>
            <a:r>
              <a:rPr b="0" i="0" lang="en" sz="2400" u="none" cap="none" strike="noStrike">
                <a:solidFill>
                  <a:schemeClr val="dk1"/>
                </a:solidFill>
                <a:latin typeface="Lato"/>
                <a:ea typeface="Lato"/>
                <a:cs typeface="Lato"/>
                <a:sym typeface="Lato"/>
              </a:rPr>
              <a:t> about an event that has just happened or is currently occurring</a:t>
            </a:r>
            <a:endParaRPr b="0" i="0" sz="2400" u="none" cap="none" strike="noStrike">
              <a:solidFill>
                <a:srgbClr val="000000"/>
              </a:solidFill>
              <a:latin typeface="Lato"/>
              <a:ea typeface="Lato"/>
              <a:cs typeface="Lato"/>
              <a:sym typeface="Lato"/>
            </a:endParaRPr>
          </a:p>
        </p:txBody>
      </p:sp>
      <p:pic>
        <p:nvPicPr>
          <p:cNvPr id="138" name="Google Shape;138;p26"/>
          <p:cNvPicPr preferRelativeResize="0"/>
          <p:nvPr/>
        </p:nvPicPr>
        <p:blipFill rotWithShape="1">
          <a:blip r:embed="rId3">
            <a:alphaModFix/>
          </a:blip>
          <a:srcRect b="10" l="0" r="0" t="0"/>
          <a:stretch/>
        </p:blipFill>
        <p:spPr>
          <a:xfrm>
            <a:off x="198825" y="205553"/>
            <a:ext cx="294540" cy="323700"/>
          </a:xfrm>
          <a:prstGeom prst="rect">
            <a:avLst/>
          </a:prstGeom>
          <a:noFill/>
          <a:ln>
            <a:noFill/>
          </a:ln>
        </p:spPr>
      </p:pic>
      <p:pic>
        <p:nvPicPr>
          <p:cNvPr id="139" name="Google Shape;139;p26"/>
          <p:cNvPicPr preferRelativeResize="0"/>
          <p:nvPr/>
        </p:nvPicPr>
        <p:blipFill rotWithShape="1">
          <a:blip r:embed="rId4">
            <a:alphaModFix/>
          </a:blip>
          <a:srcRect b="0" l="0" r="0" t="0"/>
          <a:stretch/>
        </p:blipFill>
        <p:spPr>
          <a:xfrm>
            <a:off x="823950" y="1349100"/>
            <a:ext cx="3748050" cy="822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p:nvPr/>
        </p:nvSpPr>
        <p:spPr>
          <a:xfrm>
            <a:off x="0" y="6575"/>
            <a:ext cx="9144000" cy="4663500"/>
          </a:xfrm>
          <a:prstGeom prst="rect">
            <a:avLst/>
          </a:prstGeom>
          <a:solidFill>
            <a:srgbClr val="AE29A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7"/>
          <p:cNvSpPr txBox="1"/>
          <p:nvPr/>
        </p:nvSpPr>
        <p:spPr>
          <a:xfrm>
            <a:off x="0" y="835763"/>
            <a:ext cx="9144000" cy="57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n" sz="2400" u="none" cap="none" strike="noStrike">
                <a:solidFill>
                  <a:srgbClr val="FFFFFF"/>
                </a:solidFill>
                <a:latin typeface="Lato"/>
                <a:ea typeface="Lato"/>
                <a:cs typeface="Lato"/>
                <a:sym typeface="Lato"/>
              </a:rPr>
              <a:t>What are the benefits of being the first to </a:t>
            </a:r>
            <a:r>
              <a:rPr lang="en" sz="2400">
                <a:solidFill>
                  <a:srgbClr val="FFFFFF"/>
                </a:solidFill>
                <a:latin typeface="Lato"/>
                <a:ea typeface="Lato"/>
                <a:cs typeface="Lato"/>
                <a:sym typeface="Lato"/>
              </a:rPr>
              <a:t>"</a:t>
            </a:r>
            <a:r>
              <a:rPr i="0" lang="en" sz="2400" u="none" cap="none" strike="noStrike">
                <a:solidFill>
                  <a:srgbClr val="FFFFFF"/>
                </a:solidFill>
                <a:latin typeface="Lato"/>
                <a:ea typeface="Lato"/>
                <a:cs typeface="Lato"/>
                <a:sym typeface="Lato"/>
              </a:rPr>
              <a:t>break</a:t>
            </a:r>
            <a:r>
              <a:rPr lang="en" sz="2400">
                <a:solidFill>
                  <a:srgbClr val="FFFFFF"/>
                </a:solidFill>
                <a:latin typeface="Lato"/>
                <a:ea typeface="Lato"/>
                <a:cs typeface="Lato"/>
                <a:sym typeface="Lato"/>
              </a:rPr>
              <a:t>"</a:t>
            </a:r>
            <a:r>
              <a:rPr i="0" lang="en" sz="2400" u="none" cap="none" strike="noStrike">
                <a:solidFill>
                  <a:srgbClr val="FFFFFF"/>
                </a:solidFill>
                <a:latin typeface="Lato"/>
                <a:ea typeface="Lato"/>
                <a:cs typeface="Lato"/>
                <a:sym typeface="Lato"/>
              </a:rPr>
              <a:t> news?</a:t>
            </a:r>
            <a:endParaRPr i="0" sz="2400" u="none" cap="none" strike="noStrike">
              <a:solidFill>
                <a:srgbClr val="FFFFFF"/>
              </a:solidFill>
              <a:latin typeface="Lato"/>
              <a:ea typeface="Lato"/>
              <a:cs typeface="Lato"/>
              <a:sym typeface="Lato"/>
            </a:endParaRPr>
          </a:p>
        </p:txBody>
      </p:sp>
      <p:pic>
        <p:nvPicPr>
          <p:cNvPr id="146" name="Google Shape;146;p27"/>
          <p:cNvPicPr preferRelativeResize="0"/>
          <p:nvPr/>
        </p:nvPicPr>
        <p:blipFill rotWithShape="1">
          <a:blip r:embed="rId3">
            <a:alphaModFix/>
          </a:blip>
          <a:srcRect b="0" l="0" r="10" t="0"/>
          <a:stretch/>
        </p:blipFill>
        <p:spPr>
          <a:xfrm>
            <a:off x="253875" y="196150"/>
            <a:ext cx="323681" cy="323700"/>
          </a:xfrm>
          <a:prstGeom prst="rect">
            <a:avLst/>
          </a:prstGeom>
          <a:noFill/>
          <a:ln>
            <a:noFill/>
          </a:ln>
        </p:spPr>
      </p:pic>
      <p:sp>
        <p:nvSpPr>
          <p:cNvPr id="147" name="Google Shape;147;p27"/>
          <p:cNvSpPr txBox="1"/>
          <p:nvPr>
            <p:ph idx="1" type="subTitle"/>
          </p:nvPr>
        </p:nvSpPr>
        <p:spPr>
          <a:xfrm>
            <a:off x="577550" y="196150"/>
            <a:ext cx="3639600" cy="32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Rubik"/>
                <a:ea typeface="Rubik"/>
                <a:cs typeface="Rubik"/>
                <a:sym typeface="Rubik"/>
              </a:rPr>
              <a:t>ACTIVITY: CLASS DISCUSSION</a:t>
            </a:r>
            <a:endParaRPr b="0" i="0" sz="1200" u="none" cap="none" strike="noStrike">
              <a:solidFill>
                <a:srgbClr val="FFFFFF"/>
              </a:solidFill>
              <a:latin typeface="Rubik"/>
              <a:ea typeface="Rubik"/>
              <a:cs typeface="Rubik"/>
              <a:sym typeface="Rubik"/>
            </a:endParaRPr>
          </a:p>
        </p:txBody>
      </p:sp>
      <p:graphicFrame>
        <p:nvGraphicFramePr>
          <p:cNvPr id="148" name="Google Shape;148;p27"/>
          <p:cNvGraphicFramePr/>
          <p:nvPr/>
        </p:nvGraphicFramePr>
        <p:xfrm>
          <a:off x="507950" y="1673800"/>
          <a:ext cx="3000000" cy="3000000"/>
        </p:xfrm>
        <a:graphic>
          <a:graphicData uri="http://schemas.openxmlformats.org/drawingml/2006/table">
            <a:tbl>
              <a:tblPr>
                <a:noFill/>
                <a:tableStyleId>{EE0DA00A-902E-4A66-AA6F-2BD3223BFF0E}</a:tableStyleId>
              </a:tblPr>
              <a:tblGrid>
                <a:gridCol w="3949525"/>
                <a:gridCol w="3949525"/>
              </a:tblGrid>
              <a:tr h="384325">
                <a:tc>
                  <a:txBody>
                    <a:bodyPr/>
                    <a:lstStyle/>
                    <a:p>
                      <a:pPr indent="0" lvl="0" marL="0" rtl="0" algn="ctr">
                        <a:spcBef>
                          <a:spcPts val="0"/>
                        </a:spcBef>
                        <a:spcAft>
                          <a:spcPts val="0"/>
                        </a:spcAft>
                        <a:buClr>
                          <a:schemeClr val="dk1"/>
                        </a:buClr>
                        <a:buSzPts val="1400"/>
                        <a:buFont typeface="Arial"/>
                        <a:buNone/>
                      </a:pPr>
                      <a:r>
                        <a:rPr lang="en" sz="1800">
                          <a:solidFill>
                            <a:schemeClr val="lt1"/>
                          </a:solidFill>
                          <a:latin typeface="Rubik"/>
                          <a:ea typeface="Rubik"/>
                          <a:cs typeface="Rubik"/>
                          <a:sym typeface="Rubik"/>
                        </a:rPr>
                        <a:t>For Individuals</a:t>
                      </a:r>
                      <a:endParaRPr sz="1800">
                        <a:solidFill>
                          <a:srgbClr val="FFFFFF"/>
                        </a:solidFill>
                        <a:latin typeface="Rubik"/>
                        <a:ea typeface="Rubik"/>
                        <a:cs typeface="Rubik"/>
                        <a:sym typeface="Rubik"/>
                      </a:endParaRPr>
                    </a:p>
                  </a:txBody>
                  <a:tcPr marT="63500" marB="63500" marR="63500" marL="63500">
                    <a:lnL cap="flat" cmpd="sng" w="12700">
                      <a:solidFill>
                        <a:srgbClr val="FFFFFF">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chemeClr val="lt1"/>
                          </a:solidFill>
                          <a:latin typeface="Rubik"/>
                          <a:ea typeface="Rubik"/>
                          <a:cs typeface="Rubik"/>
                          <a:sym typeface="Rubik"/>
                        </a:rPr>
                        <a:t>For News Outlets</a:t>
                      </a:r>
                      <a:endParaRPr sz="1800">
                        <a:solidFill>
                          <a:srgbClr val="FFFFFF"/>
                        </a:solidFill>
                        <a:latin typeface="Rubik"/>
                        <a:ea typeface="Rubik"/>
                        <a:cs typeface="Rubik"/>
                        <a:sym typeface="Rubik"/>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r>
              <a:tr h="2372475">
                <a:tc>
                  <a:txBody>
                    <a:bodyPr/>
                    <a:lstStyle/>
                    <a:p>
                      <a:pPr indent="0" lvl="0" marL="0" rtl="0" algn="l">
                        <a:spcBef>
                          <a:spcPts val="0"/>
                        </a:spcBef>
                        <a:spcAft>
                          <a:spcPts val="0"/>
                        </a:spcAft>
                        <a:buNone/>
                      </a:pPr>
                      <a:r>
                        <a:t/>
                      </a:r>
                      <a:endParaRPr sz="1800">
                        <a:solidFill>
                          <a:srgbClr val="FFFFFF"/>
                        </a:solidFill>
                        <a:highlight>
                          <a:srgbClr val="FFFFFF"/>
                        </a:highlight>
                        <a:latin typeface="Lato"/>
                        <a:ea typeface="Lato"/>
                        <a:cs typeface="Lato"/>
                        <a:sym typeface="Lato"/>
                      </a:endParaRPr>
                    </a:p>
                  </a:txBody>
                  <a:tcPr marT="63500" marB="63500" marR="63500" marL="63500">
                    <a:lnL cap="flat" cmpd="sng" w="12700">
                      <a:solidFill>
                        <a:srgbClr val="FFFFFF">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rgbClr val="FFFFFF"/>
                        </a:solidFill>
                        <a:highlight>
                          <a:srgbClr val="FFFFFF"/>
                        </a:highlight>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ubik"/>
                <a:ea typeface="Rubik"/>
                <a:cs typeface="Rubik"/>
                <a:sym typeface="Rubik"/>
              </a:rPr>
              <a:t>KEY VOCABULARY</a:t>
            </a:r>
            <a:endParaRPr b="0" i="0" sz="1200" u="none" cap="none" strike="noStrike">
              <a:solidFill>
                <a:srgbClr val="000000"/>
              </a:solidFill>
              <a:latin typeface="Rubik"/>
              <a:ea typeface="Rubik"/>
              <a:cs typeface="Rubik"/>
              <a:sym typeface="Rubik"/>
            </a:endParaRPr>
          </a:p>
        </p:txBody>
      </p:sp>
      <p:sp>
        <p:nvSpPr>
          <p:cNvPr id="154" name="Google Shape;154;p28"/>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000000"/>
                </a:solidFill>
                <a:latin typeface="Rubik"/>
                <a:ea typeface="Rubik"/>
                <a:cs typeface="Rubik"/>
                <a:sym typeface="Rubik"/>
              </a:rPr>
              <a:t>24/7 News Cycle</a:t>
            </a:r>
            <a:endParaRPr b="0" i="0" sz="4000" u="none" cap="none" strike="noStrike">
              <a:solidFill>
                <a:srgbClr val="000000"/>
              </a:solidFill>
              <a:latin typeface="Rubik"/>
              <a:ea typeface="Rubik"/>
              <a:cs typeface="Rubik"/>
              <a:sym typeface="Rubik"/>
            </a:endParaRPr>
          </a:p>
        </p:txBody>
      </p:sp>
      <p:sp>
        <p:nvSpPr>
          <p:cNvPr id="155" name="Google Shape;155;p28"/>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Lato"/>
              <a:buNone/>
            </a:pPr>
            <a:r>
              <a:rPr b="0" i="0" lang="en" sz="2400" u="none" cap="none" strike="noStrike">
                <a:solidFill>
                  <a:srgbClr val="000000"/>
                </a:solidFill>
                <a:latin typeface="Lato"/>
                <a:ea typeface="Lato"/>
                <a:cs typeface="Lato"/>
                <a:sym typeface="Lato"/>
              </a:rPr>
              <a:t>24-hour, seven-day-a-week investigating and reporting of news via television, radio, print, online, and mobile app devices</a:t>
            </a:r>
            <a:endParaRPr b="0" i="0" sz="2400" u="none" cap="none" strike="noStrike">
              <a:solidFill>
                <a:srgbClr val="000000"/>
              </a:solidFill>
              <a:latin typeface="Lato"/>
              <a:ea typeface="Lato"/>
              <a:cs typeface="Lato"/>
              <a:sym typeface="Lato"/>
            </a:endParaRPr>
          </a:p>
        </p:txBody>
      </p:sp>
      <p:pic>
        <p:nvPicPr>
          <p:cNvPr id="156" name="Google Shape;156;p28"/>
          <p:cNvPicPr preferRelativeResize="0"/>
          <p:nvPr/>
        </p:nvPicPr>
        <p:blipFill rotWithShape="1">
          <a:blip r:embed="rId3">
            <a:alphaModFix/>
          </a:blip>
          <a:srcRect b="10" l="0" r="0" t="0"/>
          <a:stretch/>
        </p:blipFill>
        <p:spPr>
          <a:xfrm>
            <a:off x="198825" y="205553"/>
            <a:ext cx="294540" cy="323700"/>
          </a:xfrm>
          <a:prstGeom prst="rect">
            <a:avLst/>
          </a:prstGeom>
          <a:noFill/>
          <a:ln>
            <a:noFill/>
          </a:ln>
        </p:spPr>
      </p:pic>
      <p:pic>
        <p:nvPicPr>
          <p:cNvPr id="157" name="Google Shape;157;p28"/>
          <p:cNvPicPr preferRelativeResize="0"/>
          <p:nvPr/>
        </p:nvPicPr>
        <p:blipFill rotWithShape="1">
          <a:blip r:embed="rId4">
            <a:alphaModFix/>
          </a:blip>
          <a:srcRect b="0" l="0" r="0" t="0"/>
          <a:stretch/>
        </p:blipFill>
        <p:spPr>
          <a:xfrm>
            <a:off x="823950" y="1425300"/>
            <a:ext cx="4253775" cy="59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9"/>
          <p:cNvPicPr preferRelativeResize="0"/>
          <p:nvPr/>
        </p:nvPicPr>
        <p:blipFill rotWithShape="1">
          <a:blip r:embed="rId3">
            <a:alphaModFix/>
          </a:blip>
          <a:srcRect b="0" l="0" r="0" t="0"/>
          <a:stretch/>
        </p:blipFill>
        <p:spPr>
          <a:xfrm>
            <a:off x="158700" y="88875"/>
            <a:ext cx="399926" cy="399926"/>
          </a:xfrm>
          <a:prstGeom prst="rect">
            <a:avLst/>
          </a:prstGeom>
          <a:noFill/>
          <a:ln>
            <a:noFill/>
          </a:ln>
        </p:spPr>
      </p:pic>
      <p:sp>
        <p:nvSpPr>
          <p:cNvPr id="163" name="Google Shape;163;p29"/>
          <p:cNvSpPr txBox="1"/>
          <p:nvPr/>
        </p:nvSpPr>
        <p:spPr>
          <a:xfrm>
            <a:off x="558625" y="88863"/>
            <a:ext cx="3987000" cy="2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ubik"/>
                <a:ea typeface="Rubik"/>
                <a:cs typeface="Rubik"/>
                <a:sym typeface="Rubik"/>
              </a:rPr>
              <a:t>ACTIVITY: </a:t>
            </a:r>
            <a:r>
              <a:rPr lang="en" sz="1200">
                <a:latin typeface="Rubik"/>
                <a:ea typeface="Rubik"/>
                <a:cs typeface="Rubik"/>
                <a:sym typeface="Rubik"/>
              </a:rPr>
              <a:t>BREAKING DOWN BREAKING NEWS</a:t>
            </a:r>
            <a:endParaRPr b="0" i="0" sz="1200" u="none" cap="none" strike="noStrike">
              <a:solidFill>
                <a:srgbClr val="000000"/>
              </a:solidFill>
              <a:latin typeface="Rubik"/>
              <a:ea typeface="Rubik"/>
              <a:cs typeface="Rubik"/>
              <a:sym typeface="Rubik"/>
            </a:endParaRPr>
          </a:p>
        </p:txBody>
      </p:sp>
      <p:pic>
        <p:nvPicPr>
          <p:cNvPr id="164" name="Google Shape;164;p29"/>
          <p:cNvPicPr preferRelativeResize="0"/>
          <p:nvPr/>
        </p:nvPicPr>
        <p:blipFill>
          <a:blip r:embed="rId4">
            <a:alphaModFix/>
          </a:blip>
          <a:stretch>
            <a:fillRect/>
          </a:stretch>
        </p:blipFill>
        <p:spPr>
          <a:xfrm>
            <a:off x="3161422" y="749525"/>
            <a:ext cx="2801217" cy="3644393"/>
          </a:xfrm>
          <a:prstGeom prst="rect">
            <a:avLst/>
          </a:prstGeom>
          <a:noFill/>
          <a:ln cap="flat" cmpd="sng" w="9525">
            <a:solidFill>
              <a:srgbClr val="999999"/>
            </a:solidFill>
            <a:prstDash val="solid"/>
            <a:round/>
            <a:headEnd len="sm" w="sm" type="none"/>
            <a:tailEnd len="sm" w="sm" type="none"/>
          </a:ln>
        </p:spPr>
      </p:pic>
      <p:pic>
        <p:nvPicPr>
          <p:cNvPr id="165" name="Google Shape;165;p29"/>
          <p:cNvPicPr preferRelativeResize="0"/>
          <p:nvPr/>
        </p:nvPicPr>
        <p:blipFill>
          <a:blip r:embed="rId5">
            <a:alphaModFix/>
          </a:blip>
          <a:stretch>
            <a:fillRect/>
          </a:stretch>
        </p:blipFill>
        <p:spPr>
          <a:xfrm>
            <a:off x="197850" y="749538"/>
            <a:ext cx="2801231" cy="3644384"/>
          </a:xfrm>
          <a:prstGeom prst="rect">
            <a:avLst/>
          </a:prstGeom>
          <a:noFill/>
          <a:ln cap="flat" cmpd="sng" w="9525">
            <a:solidFill>
              <a:srgbClr val="999999"/>
            </a:solidFill>
            <a:prstDash val="solid"/>
            <a:round/>
            <a:headEnd len="sm" w="sm" type="none"/>
            <a:tailEnd len="sm" w="sm" type="none"/>
          </a:ln>
        </p:spPr>
      </p:pic>
      <p:pic>
        <p:nvPicPr>
          <p:cNvPr id="166" name="Google Shape;166;p29"/>
          <p:cNvPicPr preferRelativeResize="0"/>
          <p:nvPr/>
        </p:nvPicPr>
        <p:blipFill>
          <a:blip r:embed="rId6">
            <a:alphaModFix/>
          </a:blip>
          <a:stretch>
            <a:fillRect/>
          </a:stretch>
        </p:blipFill>
        <p:spPr>
          <a:xfrm>
            <a:off x="6124994" y="749538"/>
            <a:ext cx="2801231" cy="3644425"/>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0"/>
          <p:cNvPicPr preferRelativeResize="0"/>
          <p:nvPr/>
        </p:nvPicPr>
        <p:blipFill>
          <a:blip r:embed="rId3">
            <a:alphaModFix/>
          </a:blip>
          <a:stretch>
            <a:fillRect/>
          </a:stretch>
        </p:blipFill>
        <p:spPr>
          <a:xfrm>
            <a:off x="4171111" y="2217625"/>
            <a:ext cx="1673125" cy="2320161"/>
          </a:xfrm>
          <a:prstGeom prst="rect">
            <a:avLst/>
          </a:prstGeom>
          <a:noFill/>
          <a:ln cap="flat" cmpd="sng" w="9525">
            <a:solidFill>
              <a:srgbClr val="999999"/>
            </a:solidFill>
            <a:prstDash val="solid"/>
            <a:round/>
            <a:headEnd len="sm" w="sm" type="none"/>
            <a:tailEnd len="sm" w="sm" type="none"/>
          </a:ln>
        </p:spPr>
      </p:pic>
      <p:pic>
        <p:nvPicPr>
          <p:cNvPr id="172" name="Google Shape;172;p30"/>
          <p:cNvPicPr preferRelativeResize="0"/>
          <p:nvPr/>
        </p:nvPicPr>
        <p:blipFill>
          <a:blip r:embed="rId4">
            <a:alphaModFix/>
          </a:blip>
          <a:stretch>
            <a:fillRect/>
          </a:stretch>
        </p:blipFill>
        <p:spPr>
          <a:xfrm>
            <a:off x="6899862" y="2217625"/>
            <a:ext cx="1673125" cy="2320148"/>
          </a:xfrm>
          <a:prstGeom prst="rect">
            <a:avLst/>
          </a:prstGeom>
          <a:noFill/>
          <a:ln cap="flat" cmpd="sng" w="9525">
            <a:solidFill>
              <a:srgbClr val="999999"/>
            </a:solidFill>
            <a:prstDash val="solid"/>
            <a:round/>
            <a:headEnd len="sm" w="sm" type="none"/>
            <a:tailEnd len="sm" w="sm" type="none"/>
          </a:ln>
        </p:spPr>
      </p:pic>
      <p:pic>
        <p:nvPicPr>
          <p:cNvPr id="173" name="Google Shape;173;p30"/>
          <p:cNvPicPr preferRelativeResize="0"/>
          <p:nvPr/>
        </p:nvPicPr>
        <p:blipFill>
          <a:blip r:embed="rId5">
            <a:alphaModFix/>
          </a:blip>
          <a:stretch>
            <a:fillRect/>
          </a:stretch>
        </p:blipFill>
        <p:spPr>
          <a:xfrm>
            <a:off x="1442350" y="2217625"/>
            <a:ext cx="1673136" cy="2320175"/>
          </a:xfrm>
          <a:prstGeom prst="rect">
            <a:avLst/>
          </a:prstGeom>
          <a:noFill/>
          <a:ln cap="flat" cmpd="sng" w="9525">
            <a:solidFill>
              <a:srgbClr val="999999"/>
            </a:solidFill>
            <a:prstDash val="solid"/>
            <a:round/>
            <a:headEnd len="sm" w="sm" type="none"/>
            <a:tailEnd len="sm" w="sm" type="none"/>
          </a:ln>
        </p:spPr>
      </p:pic>
      <p:pic>
        <p:nvPicPr>
          <p:cNvPr id="174" name="Google Shape;174;p30"/>
          <p:cNvPicPr preferRelativeResize="0"/>
          <p:nvPr/>
        </p:nvPicPr>
        <p:blipFill rotWithShape="1">
          <a:blip r:embed="rId6">
            <a:alphaModFix/>
          </a:blip>
          <a:srcRect b="0" l="0" r="0" t="0"/>
          <a:stretch/>
        </p:blipFill>
        <p:spPr>
          <a:xfrm>
            <a:off x="158700" y="88875"/>
            <a:ext cx="399926" cy="399926"/>
          </a:xfrm>
          <a:prstGeom prst="rect">
            <a:avLst/>
          </a:prstGeom>
          <a:noFill/>
          <a:ln>
            <a:noFill/>
          </a:ln>
        </p:spPr>
      </p:pic>
      <p:sp>
        <p:nvSpPr>
          <p:cNvPr id="175" name="Google Shape;175;p30"/>
          <p:cNvSpPr txBox="1"/>
          <p:nvPr/>
        </p:nvSpPr>
        <p:spPr>
          <a:xfrm>
            <a:off x="558625" y="88863"/>
            <a:ext cx="3987000" cy="2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ubik"/>
                <a:ea typeface="Rubik"/>
                <a:cs typeface="Rubik"/>
                <a:sym typeface="Rubik"/>
              </a:rPr>
              <a:t>ACTIVITY: </a:t>
            </a:r>
            <a:r>
              <a:rPr lang="en" sz="1200">
                <a:latin typeface="Rubik"/>
                <a:ea typeface="Rubik"/>
                <a:cs typeface="Rubik"/>
                <a:sym typeface="Rubik"/>
              </a:rPr>
              <a:t>BREAKING DOWN BREAKING NEWS</a:t>
            </a:r>
            <a:endParaRPr b="0" i="0" sz="1200" u="none" cap="none" strike="noStrike">
              <a:solidFill>
                <a:srgbClr val="000000"/>
              </a:solidFill>
              <a:latin typeface="Rubik"/>
              <a:ea typeface="Rubik"/>
              <a:cs typeface="Rubik"/>
              <a:sym typeface="Rubik"/>
            </a:endParaRPr>
          </a:p>
        </p:txBody>
      </p:sp>
      <p:sp>
        <p:nvSpPr>
          <p:cNvPr id="176" name="Google Shape;176;p30"/>
          <p:cNvSpPr/>
          <p:nvPr/>
        </p:nvSpPr>
        <p:spPr>
          <a:xfrm>
            <a:off x="2370750" y="573125"/>
            <a:ext cx="3173700" cy="1227900"/>
          </a:xfrm>
          <a:prstGeom prst="roundRect">
            <a:avLst>
              <a:gd fmla="val 16667" name="adj"/>
            </a:avLst>
          </a:prstGeom>
          <a:solidFill>
            <a:srgbClr val="AE2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Lato"/>
                <a:ea typeface="Lato"/>
                <a:cs typeface="Lato"/>
                <a:sym typeface="Lato"/>
              </a:rPr>
              <a:t>Alerts No. 2 and 3 are not from established news organizations. News organizations follow professional standards and practices to verify news reports and make corrections when they get facts wrong.</a:t>
            </a:r>
            <a:endParaRPr sz="1200">
              <a:solidFill>
                <a:schemeClr val="lt1"/>
              </a:solidFill>
              <a:latin typeface="Lato"/>
              <a:ea typeface="Lato"/>
              <a:cs typeface="Lato"/>
              <a:sym typeface="Lato"/>
            </a:endParaRPr>
          </a:p>
        </p:txBody>
      </p:sp>
      <p:cxnSp>
        <p:nvCxnSpPr>
          <p:cNvPr id="177" name="Google Shape;177;p30"/>
          <p:cNvCxnSpPr>
            <a:stCxn id="178" idx="2"/>
          </p:cNvCxnSpPr>
          <p:nvPr/>
        </p:nvCxnSpPr>
        <p:spPr>
          <a:xfrm>
            <a:off x="1169975" y="2025900"/>
            <a:ext cx="1270800" cy="1151400"/>
          </a:xfrm>
          <a:prstGeom prst="straightConnector1">
            <a:avLst/>
          </a:prstGeom>
          <a:noFill/>
          <a:ln cap="flat" cmpd="sng" w="28575">
            <a:solidFill>
              <a:schemeClr val="dk2"/>
            </a:solidFill>
            <a:prstDash val="solid"/>
            <a:round/>
            <a:headEnd len="med" w="med" type="none"/>
            <a:tailEnd len="med" w="med" type="triangle"/>
          </a:ln>
        </p:spPr>
      </p:cxnSp>
      <p:cxnSp>
        <p:nvCxnSpPr>
          <p:cNvPr id="179" name="Google Shape;179;p30"/>
          <p:cNvCxnSpPr>
            <a:stCxn id="176" idx="2"/>
          </p:cNvCxnSpPr>
          <p:nvPr/>
        </p:nvCxnSpPr>
        <p:spPr>
          <a:xfrm>
            <a:off x="3957600" y="1801025"/>
            <a:ext cx="749100" cy="621000"/>
          </a:xfrm>
          <a:prstGeom prst="straightConnector1">
            <a:avLst/>
          </a:prstGeom>
          <a:noFill/>
          <a:ln cap="flat" cmpd="sng" w="28575">
            <a:solidFill>
              <a:schemeClr val="dk2"/>
            </a:solidFill>
            <a:prstDash val="solid"/>
            <a:round/>
            <a:headEnd len="med" w="med" type="none"/>
            <a:tailEnd len="med" w="med" type="triangle"/>
          </a:ln>
        </p:spPr>
      </p:cxnSp>
      <p:sp>
        <p:nvSpPr>
          <p:cNvPr id="178" name="Google Shape;178;p30"/>
          <p:cNvSpPr/>
          <p:nvPr/>
        </p:nvSpPr>
        <p:spPr>
          <a:xfrm>
            <a:off x="234875" y="1035600"/>
            <a:ext cx="1870200" cy="990300"/>
          </a:xfrm>
          <a:prstGeom prst="roundRect">
            <a:avLst>
              <a:gd fmla="val 16667" name="adj"/>
            </a:avLst>
          </a:prstGeom>
          <a:solidFill>
            <a:srgbClr val="AE2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Lato"/>
                <a:ea typeface="Lato"/>
                <a:cs typeface="Lato"/>
                <a:sym typeface="Lato"/>
              </a:rPr>
              <a:t>Alert No. 1 uses words and phrases that show there's likely more information to come.</a:t>
            </a:r>
            <a:endParaRPr sz="1200">
              <a:solidFill>
                <a:schemeClr val="lt1"/>
              </a:solidFill>
              <a:latin typeface="Lato"/>
              <a:ea typeface="Lato"/>
              <a:cs typeface="Lato"/>
              <a:sym typeface="Lato"/>
            </a:endParaRPr>
          </a:p>
        </p:txBody>
      </p:sp>
      <p:sp>
        <p:nvSpPr>
          <p:cNvPr id="180" name="Google Shape;180;p30"/>
          <p:cNvSpPr/>
          <p:nvPr/>
        </p:nvSpPr>
        <p:spPr>
          <a:xfrm>
            <a:off x="5736500" y="573125"/>
            <a:ext cx="3280500" cy="1321800"/>
          </a:xfrm>
          <a:prstGeom prst="roundRect">
            <a:avLst>
              <a:gd fmla="val 16667" name="adj"/>
            </a:avLst>
          </a:prstGeom>
          <a:solidFill>
            <a:srgbClr val="AE2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Lato"/>
                <a:ea typeface="Lato"/>
                <a:cs typeface="Lato"/>
                <a:sym typeface="Lato"/>
              </a:rPr>
              <a:t>Alert No. 3 is presenting the story in a particular way, as if it is connected to something that happened several years before. The author of this post wants people to believe that their rights are being taken away. This is an example of </a:t>
            </a:r>
            <a:r>
              <a:rPr b="1" lang="en" sz="1200" u="sng">
                <a:solidFill>
                  <a:schemeClr val="lt1"/>
                </a:solidFill>
                <a:latin typeface="Lato"/>
                <a:ea typeface="Lato"/>
                <a:cs typeface="Lato"/>
                <a:sym typeface="Lato"/>
              </a:rPr>
              <a:t>bias</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p:txBody>
      </p:sp>
      <p:cxnSp>
        <p:nvCxnSpPr>
          <p:cNvPr id="181" name="Google Shape;181;p30"/>
          <p:cNvCxnSpPr>
            <a:stCxn id="178" idx="2"/>
          </p:cNvCxnSpPr>
          <p:nvPr/>
        </p:nvCxnSpPr>
        <p:spPr>
          <a:xfrm>
            <a:off x="1169975" y="2025900"/>
            <a:ext cx="477900" cy="1953300"/>
          </a:xfrm>
          <a:prstGeom prst="straightConnector1">
            <a:avLst/>
          </a:prstGeom>
          <a:noFill/>
          <a:ln cap="flat" cmpd="sng" w="28575">
            <a:solidFill>
              <a:schemeClr val="dk2"/>
            </a:solidFill>
            <a:prstDash val="solid"/>
            <a:round/>
            <a:headEnd len="med" w="med" type="none"/>
            <a:tailEnd len="med" w="med" type="triangle"/>
          </a:ln>
        </p:spPr>
      </p:cxnSp>
      <p:cxnSp>
        <p:nvCxnSpPr>
          <p:cNvPr id="182" name="Google Shape;182;p30"/>
          <p:cNvCxnSpPr>
            <a:stCxn id="176" idx="2"/>
          </p:cNvCxnSpPr>
          <p:nvPr/>
        </p:nvCxnSpPr>
        <p:spPr>
          <a:xfrm>
            <a:off x="3957600" y="1801025"/>
            <a:ext cx="3289500" cy="621000"/>
          </a:xfrm>
          <a:prstGeom prst="straightConnector1">
            <a:avLst/>
          </a:prstGeom>
          <a:noFill/>
          <a:ln cap="flat" cmpd="sng" w="28575">
            <a:solidFill>
              <a:schemeClr val="dk2"/>
            </a:solidFill>
            <a:prstDash val="solid"/>
            <a:round/>
            <a:headEnd len="med" w="med" type="none"/>
            <a:tailEnd len="med" w="med" type="triangle"/>
          </a:ln>
        </p:spPr>
      </p:cxnSp>
      <p:cxnSp>
        <p:nvCxnSpPr>
          <p:cNvPr id="183" name="Google Shape;183;p30"/>
          <p:cNvCxnSpPr/>
          <p:nvPr/>
        </p:nvCxnSpPr>
        <p:spPr>
          <a:xfrm flipH="1">
            <a:off x="8301900" y="1895800"/>
            <a:ext cx="252600" cy="10068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