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086B2ED-FFC8-49C7-BB4F-C5DF0F267C71}">
  <a:tblStyle styleId="{E086B2ED-FFC8-49C7-BB4F-C5DF0F267C7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5e58841b50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5e58841b50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5aa9ae67c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aa9ae67c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5100cc2d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100cc2d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485152d091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485152d091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3c61e5efd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3c61e5efd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b037fe8d8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b037fe8d8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57d7e7b4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7d7e7b4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5aa9ae67c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aa9ae67c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57d7e7b44e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7d7e7b44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5aa9ae67c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5aa9ae67c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5aa9ae67ca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aa9ae67ca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52a607de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2a607de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
    <p:spTree>
      <p:nvGrpSpPr>
        <p:cNvPr id="10"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ssential Question">
  <p:cSld name="CUSTOM_1">
    <p:spTree>
      <p:nvGrpSpPr>
        <p:cNvPr id="11" name="Shape 11"/>
        <p:cNvGrpSpPr/>
        <p:nvPr/>
      </p:nvGrpSpPr>
      <p:grpSpPr>
        <a:xfrm>
          <a:off x="0" y="0"/>
          <a:ext cx="0" cy="0"/>
          <a:chOff x="0" y="0"/>
          <a:chExt cx="0" cy="0"/>
        </a:xfrm>
      </p:grpSpPr>
      <p:sp>
        <p:nvSpPr>
          <p:cNvPr id="12" name="Google Shape;12;p3"/>
          <p:cNvSpPr txBox="1"/>
          <p:nvPr>
            <p:ph type="title"/>
          </p:nvPr>
        </p:nvSpPr>
        <p:spPr>
          <a:xfrm>
            <a:off x="0" y="1231400"/>
            <a:ext cx="9144000" cy="621000"/>
          </a:xfrm>
          <a:prstGeom prst="rect">
            <a:avLst/>
          </a:prstGeom>
          <a:noFill/>
          <a:ln>
            <a:noFill/>
          </a:ln>
        </p:spPr>
        <p:txBody>
          <a:bodyPr anchorCtr="0" anchor="t" bIns="91425" lIns="91425" spcFirstLastPara="1" rIns="91425" wrap="square" tIns="91425">
            <a:noAutofit/>
          </a:bodyPr>
          <a:lstStyle>
            <a:lvl1pPr lvl="0" algn="ctr">
              <a:spcBef>
                <a:spcPts val="0"/>
              </a:spcBef>
              <a:spcAft>
                <a:spcPts val="0"/>
              </a:spcAft>
              <a:buNone/>
              <a:defRPr sz="3000">
                <a:latin typeface="Rubik"/>
                <a:ea typeface="Rubik"/>
                <a:cs typeface="Rubik"/>
                <a:sym typeface="Rubik"/>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13" name="Google Shape;13;p3"/>
          <p:cNvSpPr txBox="1"/>
          <p:nvPr/>
        </p:nvSpPr>
        <p:spPr>
          <a:xfrm>
            <a:off x="-10950" y="2081350"/>
            <a:ext cx="9165900" cy="1351200"/>
          </a:xfrm>
          <a:prstGeom prst="rect">
            <a:avLst/>
          </a:prstGeom>
          <a:noFill/>
          <a:ln>
            <a:noFill/>
          </a:ln>
        </p:spPr>
        <p:txBody>
          <a:bodyPr anchorCtr="0" anchor="t" bIns="91425" lIns="91425" spcFirstLastPara="1" rIns="91425" wrap="square" tIns="91425">
            <a:noAutofit/>
          </a:bodyPr>
          <a:lstStyle/>
          <a:p>
            <a:pPr indent="0" lvl="0" marL="0" rtl="0" algn="ctr">
              <a:lnSpc>
                <a:spcPct val="110000"/>
              </a:lnSpc>
              <a:spcBef>
                <a:spcPts val="0"/>
              </a:spcBef>
              <a:spcAft>
                <a:spcPts val="0"/>
              </a:spcAft>
              <a:buClr>
                <a:srgbClr val="FF8855"/>
              </a:buClr>
              <a:buSzPts val="1600"/>
              <a:buFont typeface="Lato"/>
              <a:buNone/>
            </a:pPr>
            <a:r>
              <a:t/>
            </a:r>
            <a:endParaRPr sz="2400">
              <a:latin typeface="Indie Flower"/>
              <a:ea typeface="Indie Flower"/>
              <a:cs typeface="Indie Flower"/>
              <a:sym typeface="Indie Flower"/>
            </a:endParaRPr>
          </a:p>
        </p:txBody>
      </p:sp>
      <p:sp>
        <p:nvSpPr>
          <p:cNvPr id="14" name="Google Shape;14;p3"/>
          <p:cNvSpPr txBox="1"/>
          <p:nvPr>
            <p:ph idx="1" type="body"/>
          </p:nvPr>
        </p:nvSpPr>
        <p:spPr>
          <a:xfrm>
            <a:off x="0" y="2223050"/>
            <a:ext cx="9144000" cy="969900"/>
          </a:xfrm>
          <a:prstGeom prst="rect">
            <a:avLst/>
          </a:prstGeom>
          <a:noFill/>
          <a:ln>
            <a:noFill/>
          </a:ln>
        </p:spPr>
        <p:txBody>
          <a:bodyPr anchorCtr="0" anchor="t" bIns="91425" lIns="91425" spcFirstLastPara="1" rIns="91425" wrap="square" tIns="91425">
            <a:noAutofit/>
          </a:bodyPr>
          <a:lstStyle>
            <a:lvl1pPr indent="-381000" lvl="0" marL="4572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1pPr>
            <a:lvl2pPr indent="-381000" lvl="1" marL="9144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2pPr>
            <a:lvl3pPr indent="-381000" lvl="2" marL="13716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3pPr>
            <a:lvl4pPr indent="-381000" lvl="3" marL="18288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4pPr>
            <a:lvl5pPr indent="-381000" lvl="4" marL="22860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5pPr>
            <a:lvl6pPr indent="-381000" lvl="5" marL="27432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6pPr>
            <a:lvl7pPr indent="-381000" lvl="6" marL="32004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7pPr>
            <a:lvl8pPr indent="-381000" lvl="7" marL="36576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8pPr>
            <a:lvl9pPr indent="-381000" lvl="8" marL="411480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ing Objectives">
  <p:cSld name="CUSTOM_1_1">
    <p:spTree>
      <p:nvGrpSpPr>
        <p:cNvPr id="15" name="Shape 15"/>
        <p:cNvGrpSpPr/>
        <p:nvPr/>
      </p:nvGrpSpPr>
      <p:grpSpPr>
        <a:xfrm>
          <a:off x="0" y="0"/>
          <a:ext cx="0" cy="0"/>
          <a:chOff x="0" y="0"/>
          <a:chExt cx="0" cy="0"/>
        </a:xfrm>
      </p:grpSpPr>
      <p:sp>
        <p:nvSpPr>
          <p:cNvPr id="16" name="Google Shape;16;p4"/>
          <p:cNvSpPr txBox="1"/>
          <p:nvPr>
            <p:ph type="title"/>
          </p:nvPr>
        </p:nvSpPr>
        <p:spPr>
          <a:xfrm>
            <a:off x="0" y="444950"/>
            <a:ext cx="9144000" cy="621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None/>
              <a:defRPr sz="3000">
                <a:latin typeface="Rubik"/>
                <a:ea typeface="Rubik"/>
                <a:cs typeface="Rubik"/>
                <a:sym typeface="Rubik"/>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7" name="Google Shape;17;p4"/>
          <p:cNvSpPr txBox="1"/>
          <p:nvPr>
            <p:ph idx="1" type="body"/>
          </p:nvPr>
        </p:nvSpPr>
        <p:spPr>
          <a:xfrm>
            <a:off x="2213400" y="1313600"/>
            <a:ext cx="6353100" cy="3084000"/>
          </a:xfrm>
          <a:prstGeom prst="rect">
            <a:avLst/>
          </a:prstGeom>
          <a:noFill/>
          <a:ln>
            <a:noFill/>
          </a:ln>
        </p:spPr>
        <p:txBody>
          <a:bodyPr anchorCtr="0" anchor="t" bIns="91425" lIns="91425" spcFirstLastPara="1" rIns="91425" wrap="square" tIns="91425">
            <a:noAutofit/>
          </a:bodyPr>
          <a:lstStyle>
            <a:lvl1pPr indent="-355600" lvl="0" marL="457200" rtl="0">
              <a:spcBef>
                <a:spcPts val="0"/>
              </a:spcBef>
              <a:spcAft>
                <a:spcPts val="0"/>
              </a:spcAft>
              <a:buSzPts val="2000"/>
              <a:buFont typeface="Lato"/>
              <a:buChar char="●"/>
              <a:defRPr sz="2000">
                <a:latin typeface="Lato"/>
                <a:ea typeface="Lato"/>
                <a:cs typeface="Lato"/>
                <a:sym typeface="Lato"/>
              </a:defRPr>
            </a:lvl1pPr>
            <a:lvl2pPr indent="-355600" lvl="1" marL="914400" rtl="0">
              <a:spcBef>
                <a:spcPts val="0"/>
              </a:spcBef>
              <a:spcAft>
                <a:spcPts val="0"/>
              </a:spcAft>
              <a:buSzPts val="2000"/>
              <a:buFont typeface="Lato"/>
              <a:buChar char="○"/>
              <a:defRPr sz="2000">
                <a:latin typeface="Lato"/>
                <a:ea typeface="Lato"/>
                <a:cs typeface="Lato"/>
                <a:sym typeface="Lato"/>
              </a:defRPr>
            </a:lvl2pPr>
            <a:lvl3pPr indent="-355600" lvl="2" marL="1371600" rtl="0">
              <a:spcBef>
                <a:spcPts val="0"/>
              </a:spcBef>
              <a:spcAft>
                <a:spcPts val="0"/>
              </a:spcAft>
              <a:buSzPts val="2000"/>
              <a:buFont typeface="Lato"/>
              <a:buChar char="■"/>
              <a:defRPr sz="2000">
                <a:latin typeface="Lato"/>
                <a:ea typeface="Lato"/>
                <a:cs typeface="Lato"/>
                <a:sym typeface="Lato"/>
              </a:defRPr>
            </a:lvl3pPr>
            <a:lvl4pPr indent="-355600" lvl="3" marL="1828800" rtl="0">
              <a:spcBef>
                <a:spcPts val="0"/>
              </a:spcBef>
              <a:spcAft>
                <a:spcPts val="0"/>
              </a:spcAft>
              <a:buSzPts val="2000"/>
              <a:buFont typeface="Lato"/>
              <a:buChar char="●"/>
              <a:defRPr sz="2000">
                <a:latin typeface="Lato"/>
                <a:ea typeface="Lato"/>
                <a:cs typeface="Lato"/>
                <a:sym typeface="Lato"/>
              </a:defRPr>
            </a:lvl4pPr>
            <a:lvl5pPr indent="-355600" lvl="4" marL="2286000" rtl="0">
              <a:spcBef>
                <a:spcPts val="0"/>
              </a:spcBef>
              <a:spcAft>
                <a:spcPts val="0"/>
              </a:spcAft>
              <a:buSzPts val="2000"/>
              <a:buFont typeface="Lato"/>
              <a:buChar char="○"/>
              <a:defRPr sz="2000">
                <a:latin typeface="Lato"/>
                <a:ea typeface="Lato"/>
                <a:cs typeface="Lato"/>
                <a:sym typeface="Lato"/>
              </a:defRPr>
            </a:lvl5pPr>
            <a:lvl6pPr indent="-355600" lvl="5" marL="2743200" rtl="0">
              <a:spcBef>
                <a:spcPts val="0"/>
              </a:spcBef>
              <a:spcAft>
                <a:spcPts val="0"/>
              </a:spcAft>
              <a:buSzPts val="2000"/>
              <a:buFont typeface="Lato"/>
              <a:buChar char="■"/>
              <a:defRPr sz="2000">
                <a:latin typeface="Lato"/>
                <a:ea typeface="Lato"/>
                <a:cs typeface="Lato"/>
                <a:sym typeface="Lato"/>
              </a:defRPr>
            </a:lvl6pPr>
            <a:lvl7pPr indent="-355600" lvl="6" marL="3200400" rtl="0">
              <a:spcBef>
                <a:spcPts val="0"/>
              </a:spcBef>
              <a:spcAft>
                <a:spcPts val="0"/>
              </a:spcAft>
              <a:buSzPts val="2000"/>
              <a:buFont typeface="Lato"/>
              <a:buChar char="●"/>
              <a:defRPr sz="2000">
                <a:latin typeface="Lato"/>
                <a:ea typeface="Lato"/>
                <a:cs typeface="Lato"/>
                <a:sym typeface="Lato"/>
              </a:defRPr>
            </a:lvl7pPr>
            <a:lvl8pPr indent="-355600" lvl="7" marL="3657600" rtl="0">
              <a:spcBef>
                <a:spcPts val="0"/>
              </a:spcBef>
              <a:spcAft>
                <a:spcPts val="0"/>
              </a:spcAft>
              <a:buSzPts val="2000"/>
              <a:buFont typeface="Lato"/>
              <a:buChar char="○"/>
              <a:defRPr sz="2000">
                <a:latin typeface="Lato"/>
                <a:ea typeface="Lato"/>
                <a:cs typeface="Lato"/>
                <a:sym typeface="Lato"/>
              </a:defRPr>
            </a:lvl8pPr>
            <a:lvl9pPr indent="-355600" lvl="8" marL="4114800" rtl="0">
              <a:spcBef>
                <a:spcPts val="0"/>
              </a:spcBef>
              <a:spcAft>
                <a:spcPts val="0"/>
              </a:spcAft>
              <a:buSzPts val="2000"/>
              <a:buFont typeface="Lato"/>
              <a:buChar char="■"/>
              <a:defRPr sz="2000">
                <a:latin typeface="Lato"/>
                <a:ea typeface="Lato"/>
                <a:cs typeface="Lato"/>
                <a:sym typeface="Lato"/>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 Vocabulary">
  <p:cSld name="CUSTOM_1_1_1">
    <p:spTree>
      <p:nvGrpSpPr>
        <p:cNvPr id="18" name="Shape 18"/>
        <p:cNvGrpSpPr/>
        <p:nvPr/>
      </p:nvGrpSpPr>
      <p:grpSpPr>
        <a:xfrm>
          <a:off x="0" y="0"/>
          <a:ext cx="0" cy="0"/>
          <a:chOff x="0" y="0"/>
          <a:chExt cx="0" cy="0"/>
        </a:xfrm>
      </p:grpSpPr>
      <p:sp>
        <p:nvSpPr>
          <p:cNvPr id="19" name="Google Shape;19;p5"/>
          <p:cNvSpPr txBox="1"/>
          <p:nvPr/>
        </p:nvSpPr>
        <p:spPr>
          <a:xfrm>
            <a:off x="887850" y="1020500"/>
            <a:ext cx="1735800" cy="679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4000">
              <a:latin typeface="Rubik"/>
              <a:ea typeface="Rubik"/>
              <a:cs typeface="Rubik"/>
              <a:sym typeface="Rubik"/>
            </a:endParaRPr>
          </a:p>
        </p:txBody>
      </p:sp>
      <p:sp>
        <p:nvSpPr>
          <p:cNvPr id="20" name="Google Shape;20;p5"/>
          <p:cNvSpPr txBox="1"/>
          <p:nvPr>
            <p:ph idx="1" type="subTitle"/>
          </p:nvPr>
        </p:nvSpPr>
        <p:spPr>
          <a:xfrm>
            <a:off x="577550" y="196150"/>
            <a:ext cx="3639600" cy="323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None/>
              <a:defRPr sz="1200">
                <a:latin typeface="Rubik"/>
                <a:ea typeface="Rubik"/>
                <a:cs typeface="Rubik"/>
                <a:sym typeface="Rubik"/>
              </a:defRPr>
            </a:lvl1pPr>
            <a:lvl2pPr lvl="1">
              <a:spcBef>
                <a:spcPts val="0"/>
              </a:spcBef>
              <a:spcAft>
                <a:spcPts val="0"/>
              </a:spcAft>
              <a:buNone/>
              <a:defRPr sz="1200">
                <a:latin typeface="Rubik"/>
                <a:ea typeface="Rubik"/>
                <a:cs typeface="Rubik"/>
                <a:sym typeface="Rubik"/>
              </a:defRPr>
            </a:lvl2pPr>
            <a:lvl3pPr lvl="2">
              <a:spcBef>
                <a:spcPts val="0"/>
              </a:spcBef>
              <a:spcAft>
                <a:spcPts val="0"/>
              </a:spcAft>
              <a:buNone/>
              <a:defRPr sz="1200">
                <a:latin typeface="Rubik"/>
                <a:ea typeface="Rubik"/>
                <a:cs typeface="Rubik"/>
                <a:sym typeface="Rubik"/>
              </a:defRPr>
            </a:lvl3pPr>
            <a:lvl4pPr lvl="3">
              <a:spcBef>
                <a:spcPts val="0"/>
              </a:spcBef>
              <a:spcAft>
                <a:spcPts val="0"/>
              </a:spcAft>
              <a:buNone/>
              <a:defRPr sz="1200">
                <a:latin typeface="Rubik"/>
                <a:ea typeface="Rubik"/>
                <a:cs typeface="Rubik"/>
                <a:sym typeface="Rubik"/>
              </a:defRPr>
            </a:lvl4pPr>
            <a:lvl5pPr lvl="4">
              <a:spcBef>
                <a:spcPts val="0"/>
              </a:spcBef>
              <a:spcAft>
                <a:spcPts val="0"/>
              </a:spcAft>
              <a:buNone/>
              <a:defRPr sz="1200">
                <a:latin typeface="Rubik"/>
                <a:ea typeface="Rubik"/>
                <a:cs typeface="Rubik"/>
                <a:sym typeface="Rubik"/>
              </a:defRPr>
            </a:lvl5pPr>
            <a:lvl6pPr lvl="5">
              <a:spcBef>
                <a:spcPts val="0"/>
              </a:spcBef>
              <a:spcAft>
                <a:spcPts val="0"/>
              </a:spcAft>
              <a:buNone/>
              <a:defRPr sz="1200">
                <a:latin typeface="Rubik"/>
                <a:ea typeface="Rubik"/>
                <a:cs typeface="Rubik"/>
                <a:sym typeface="Rubik"/>
              </a:defRPr>
            </a:lvl6pPr>
            <a:lvl7pPr lvl="6">
              <a:spcBef>
                <a:spcPts val="0"/>
              </a:spcBef>
              <a:spcAft>
                <a:spcPts val="0"/>
              </a:spcAft>
              <a:buNone/>
              <a:defRPr sz="1200">
                <a:latin typeface="Rubik"/>
                <a:ea typeface="Rubik"/>
                <a:cs typeface="Rubik"/>
                <a:sym typeface="Rubik"/>
              </a:defRPr>
            </a:lvl7pPr>
            <a:lvl8pPr lvl="7">
              <a:spcBef>
                <a:spcPts val="0"/>
              </a:spcBef>
              <a:spcAft>
                <a:spcPts val="0"/>
              </a:spcAft>
              <a:buNone/>
              <a:defRPr sz="1200">
                <a:latin typeface="Rubik"/>
                <a:ea typeface="Rubik"/>
                <a:cs typeface="Rubik"/>
                <a:sym typeface="Rubik"/>
              </a:defRPr>
            </a:lvl8pPr>
            <a:lvl9pPr lvl="8">
              <a:spcBef>
                <a:spcPts val="0"/>
              </a:spcBef>
              <a:spcAft>
                <a:spcPts val="0"/>
              </a:spcAft>
              <a:buNone/>
              <a:defRPr sz="1200">
                <a:latin typeface="Rubik"/>
                <a:ea typeface="Rubik"/>
                <a:cs typeface="Rubik"/>
                <a:sym typeface="Rubik"/>
              </a:defRPr>
            </a:lvl9pPr>
          </a:lstStyle>
          <a:p/>
        </p:txBody>
      </p:sp>
      <p:sp>
        <p:nvSpPr>
          <p:cNvPr id="21" name="Google Shape;21;p5"/>
          <p:cNvSpPr txBox="1"/>
          <p:nvPr>
            <p:ph type="title"/>
          </p:nvPr>
        </p:nvSpPr>
        <p:spPr>
          <a:xfrm>
            <a:off x="915375" y="1035250"/>
            <a:ext cx="7170300" cy="6453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None/>
              <a:defRPr sz="4000">
                <a:latin typeface="Rubik"/>
                <a:ea typeface="Rubik"/>
                <a:cs typeface="Rubik"/>
                <a:sym typeface="Rubik"/>
              </a:defRPr>
            </a:lvl1pPr>
            <a:lvl2pPr lvl="1">
              <a:spcBef>
                <a:spcPts val="0"/>
              </a:spcBef>
              <a:spcAft>
                <a:spcPts val="0"/>
              </a:spcAft>
              <a:buNone/>
              <a:defRPr sz="4000">
                <a:latin typeface="Rubik"/>
                <a:ea typeface="Rubik"/>
                <a:cs typeface="Rubik"/>
                <a:sym typeface="Rubik"/>
              </a:defRPr>
            </a:lvl2pPr>
            <a:lvl3pPr lvl="2">
              <a:spcBef>
                <a:spcPts val="0"/>
              </a:spcBef>
              <a:spcAft>
                <a:spcPts val="0"/>
              </a:spcAft>
              <a:buNone/>
              <a:defRPr sz="4000">
                <a:latin typeface="Rubik"/>
                <a:ea typeface="Rubik"/>
                <a:cs typeface="Rubik"/>
                <a:sym typeface="Rubik"/>
              </a:defRPr>
            </a:lvl3pPr>
            <a:lvl4pPr lvl="3">
              <a:spcBef>
                <a:spcPts val="0"/>
              </a:spcBef>
              <a:spcAft>
                <a:spcPts val="0"/>
              </a:spcAft>
              <a:buNone/>
              <a:defRPr sz="4000">
                <a:latin typeface="Rubik"/>
                <a:ea typeface="Rubik"/>
                <a:cs typeface="Rubik"/>
                <a:sym typeface="Rubik"/>
              </a:defRPr>
            </a:lvl4pPr>
            <a:lvl5pPr lvl="4">
              <a:spcBef>
                <a:spcPts val="0"/>
              </a:spcBef>
              <a:spcAft>
                <a:spcPts val="0"/>
              </a:spcAft>
              <a:buNone/>
              <a:defRPr sz="4000">
                <a:latin typeface="Rubik"/>
                <a:ea typeface="Rubik"/>
                <a:cs typeface="Rubik"/>
                <a:sym typeface="Rubik"/>
              </a:defRPr>
            </a:lvl5pPr>
            <a:lvl6pPr lvl="5">
              <a:spcBef>
                <a:spcPts val="0"/>
              </a:spcBef>
              <a:spcAft>
                <a:spcPts val="0"/>
              </a:spcAft>
              <a:buNone/>
              <a:defRPr sz="4000">
                <a:latin typeface="Rubik"/>
                <a:ea typeface="Rubik"/>
                <a:cs typeface="Rubik"/>
                <a:sym typeface="Rubik"/>
              </a:defRPr>
            </a:lvl6pPr>
            <a:lvl7pPr lvl="6">
              <a:spcBef>
                <a:spcPts val="0"/>
              </a:spcBef>
              <a:spcAft>
                <a:spcPts val="0"/>
              </a:spcAft>
              <a:buNone/>
              <a:defRPr sz="4000">
                <a:latin typeface="Rubik"/>
                <a:ea typeface="Rubik"/>
                <a:cs typeface="Rubik"/>
                <a:sym typeface="Rubik"/>
              </a:defRPr>
            </a:lvl7pPr>
            <a:lvl8pPr lvl="7">
              <a:spcBef>
                <a:spcPts val="0"/>
              </a:spcBef>
              <a:spcAft>
                <a:spcPts val="0"/>
              </a:spcAft>
              <a:buNone/>
              <a:defRPr sz="4000">
                <a:latin typeface="Rubik"/>
                <a:ea typeface="Rubik"/>
                <a:cs typeface="Rubik"/>
                <a:sym typeface="Rubik"/>
              </a:defRPr>
            </a:lvl8pPr>
            <a:lvl9pPr lvl="8">
              <a:spcBef>
                <a:spcPts val="0"/>
              </a:spcBef>
              <a:spcAft>
                <a:spcPts val="0"/>
              </a:spcAft>
              <a:buNone/>
              <a:defRPr sz="4000">
                <a:latin typeface="Rubik"/>
                <a:ea typeface="Rubik"/>
                <a:cs typeface="Rubik"/>
                <a:sym typeface="Rubik"/>
              </a:defRPr>
            </a:lvl9pPr>
          </a:lstStyle>
          <a:p/>
        </p:txBody>
      </p:sp>
      <p:sp>
        <p:nvSpPr>
          <p:cNvPr id="22" name="Google Shape;22;p5"/>
          <p:cNvSpPr txBox="1"/>
          <p:nvPr>
            <p:ph idx="2" type="body"/>
          </p:nvPr>
        </p:nvSpPr>
        <p:spPr>
          <a:xfrm>
            <a:off x="893575" y="2190350"/>
            <a:ext cx="7344600" cy="2005200"/>
          </a:xfrm>
          <a:prstGeom prst="rect">
            <a:avLst/>
          </a:prstGeom>
          <a:noFill/>
          <a:ln>
            <a:noFill/>
          </a:ln>
        </p:spPr>
        <p:txBody>
          <a:bodyPr anchorCtr="0" anchor="t" bIns="91425" lIns="91425" spcFirstLastPara="1" rIns="91425" wrap="square" tIns="91425">
            <a:noAutofit/>
          </a:bodyPr>
          <a:lstStyle>
            <a:lvl1pPr indent="-381000" lvl="0" marL="457200">
              <a:spcBef>
                <a:spcPts val="0"/>
              </a:spcBef>
              <a:spcAft>
                <a:spcPts val="0"/>
              </a:spcAft>
              <a:buSzPts val="2400"/>
              <a:buFont typeface="Lato"/>
              <a:buChar char="●"/>
              <a:defRPr sz="2400">
                <a:latin typeface="Lato"/>
                <a:ea typeface="Lato"/>
                <a:cs typeface="Lato"/>
                <a:sym typeface="Lato"/>
              </a:defRPr>
            </a:lvl1pPr>
            <a:lvl2pPr indent="-381000" lvl="1" marL="914400">
              <a:spcBef>
                <a:spcPts val="0"/>
              </a:spcBef>
              <a:spcAft>
                <a:spcPts val="0"/>
              </a:spcAft>
              <a:buSzPts val="2400"/>
              <a:buFont typeface="Lato"/>
              <a:buChar char="○"/>
              <a:defRPr sz="2400">
                <a:latin typeface="Lato"/>
                <a:ea typeface="Lato"/>
                <a:cs typeface="Lato"/>
                <a:sym typeface="Lato"/>
              </a:defRPr>
            </a:lvl2pPr>
            <a:lvl3pPr indent="-381000" lvl="2" marL="1371600">
              <a:spcBef>
                <a:spcPts val="0"/>
              </a:spcBef>
              <a:spcAft>
                <a:spcPts val="0"/>
              </a:spcAft>
              <a:buSzPts val="2400"/>
              <a:buFont typeface="Lato"/>
              <a:buChar char="■"/>
              <a:defRPr sz="2400">
                <a:latin typeface="Lato"/>
                <a:ea typeface="Lato"/>
                <a:cs typeface="Lato"/>
                <a:sym typeface="Lato"/>
              </a:defRPr>
            </a:lvl3pPr>
            <a:lvl4pPr indent="-381000" lvl="3" marL="1828800">
              <a:spcBef>
                <a:spcPts val="0"/>
              </a:spcBef>
              <a:spcAft>
                <a:spcPts val="0"/>
              </a:spcAft>
              <a:buSzPts val="2400"/>
              <a:buFont typeface="Lato"/>
              <a:buChar char="●"/>
              <a:defRPr sz="2400">
                <a:latin typeface="Lato"/>
                <a:ea typeface="Lato"/>
                <a:cs typeface="Lato"/>
                <a:sym typeface="Lato"/>
              </a:defRPr>
            </a:lvl4pPr>
            <a:lvl5pPr indent="-381000" lvl="4" marL="2286000">
              <a:spcBef>
                <a:spcPts val="0"/>
              </a:spcBef>
              <a:spcAft>
                <a:spcPts val="0"/>
              </a:spcAft>
              <a:buSzPts val="2400"/>
              <a:buFont typeface="Lato"/>
              <a:buChar char="○"/>
              <a:defRPr sz="2400">
                <a:latin typeface="Lato"/>
                <a:ea typeface="Lato"/>
                <a:cs typeface="Lato"/>
                <a:sym typeface="Lato"/>
              </a:defRPr>
            </a:lvl5pPr>
            <a:lvl6pPr indent="-381000" lvl="5" marL="2743200">
              <a:spcBef>
                <a:spcPts val="0"/>
              </a:spcBef>
              <a:spcAft>
                <a:spcPts val="0"/>
              </a:spcAft>
              <a:buSzPts val="2400"/>
              <a:buFont typeface="Lato"/>
              <a:buChar char="■"/>
              <a:defRPr sz="2400">
                <a:latin typeface="Lato"/>
                <a:ea typeface="Lato"/>
                <a:cs typeface="Lato"/>
                <a:sym typeface="Lato"/>
              </a:defRPr>
            </a:lvl6pPr>
            <a:lvl7pPr indent="-381000" lvl="6" marL="3200400">
              <a:spcBef>
                <a:spcPts val="0"/>
              </a:spcBef>
              <a:spcAft>
                <a:spcPts val="0"/>
              </a:spcAft>
              <a:buSzPts val="2400"/>
              <a:buFont typeface="Lato"/>
              <a:buChar char="●"/>
              <a:defRPr sz="2400">
                <a:latin typeface="Lato"/>
                <a:ea typeface="Lato"/>
                <a:cs typeface="Lato"/>
                <a:sym typeface="Lato"/>
              </a:defRPr>
            </a:lvl7pPr>
            <a:lvl8pPr indent="-381000" lvl="7" marL="3657600">
              <a:spcBef>
                <a:spcPts val="0"/>
              </a:spcBef>
              <a:spcAft>
                <a:spcPts val="0"/>
              </a:spcAft>
              <a:buSzPts val="2400"/>
              <a:buFont typeface="Lato"/>
              <a:buChar char="○"/>
              <a:defRPr sz="2400">
                <a:latin typeface="Lato"/>
                <a:ea typeface="Lato"/>
                <a:cs typeface="Lato"/>
                <a:sym typeface="Lato"/>
              </a:defRPr>
            </a:lvl8pPr>
            <a:lvl9pPr indent="-381000" lvl="8" marL="4114800">
              <a:spcBef>
                <a:spcPts val="0"/>
              </a:spcBef>
              <a:spcAft>
                <a:spcPts val="0"/>
              </a:spcAft>
              <a:buSzPts val="2400"/>
              <a:buFont typeface="Lato"/>
              <a:buChar char="■"/>
              <a:defRPr sz="2400">
                <a:latin typeface="Lato"/>
                <a:ea typeface="Lato"/>
                <a:cs typeface="Lato"/>
                <a:sym typeface="Lato"/>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 Directions">
  <p:cSld name="CUSTOM_2">
    <p:spTree>
      <p:nvGrpSpPr>
        <p:cNvPr id="23" name="Shape 23"/>
        <p:cNvGrpSpPr/>
        <p:nvPr/>
      </p:nvGrpSpPr>
      <p:grpSpPr>
        <a:xfrm>
          <a:off x="0" y="0"/>
          <a:ext cx="0" cy="0"/>
          <a:chOff x="0" y="0"/>
          <a:chExt cx="0" cy="0"/>
        </a:xfrm>
      </p:grpSpPr>
      <p:sp>
        <p:nvSpPr>
          <p:cNvPr id="24" name="Google Shape;24;p6"/>
          <p:cNvSpPr txBox="1"/>
          <p:nvPr>
            <p:ph idx="1" type="subTitle"/>
          </p:nvPr>
        </p:nvSpPr>
        <p:spPr>
          <a:xfrm>
            <a:off x="577550" y="196150"/>
            <a:ext cx="3639600" cy="323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p:txBody>
      </p:sp>
      <p:sp>
        <p:nvSpPr>
          <p:cNvPr id="25" name="Google Shape;25;p6"/>
          <p:cNvSpPr txBox="1"/>
          <p:nvPr>
            <p:ph type="title"/>
          </p:nvPr>
        </p:nvSpPr>
        <p:spPr>
          <a:xfrm>
            <a:off x="577550" y="1002550"/>
            <a:ext cx="8577300" cy="1275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None/>
              <a:defRPr sz="2000">
                <a:latin typeface="Rubik"/>
                <a:ea typeface="Rubik"/>
                <a:cs typeface="Rubik"/>
                <a:sym typeface="Rubik"/>
              </a:defRPr>
            </a:lvl1pPr>
            <a:lvl2pPr lvl="1">
              <a:spcBef>
                <a:spcPts val="0"/>
              </a:spcBef>
              <a:spcAft>
                <a:spcPts val="0"/>
              </a:spcAft>
              <a:buNone/>
              <a:defRPr sz="2000">
                <a:latin typeface="Rubik"/>
                <a:ea typeface="Rubik"/>
                <a:cs typeface="Rubik"/>
                <a:sym typeface="Rubik"/>
              </a:defRPr>
            </a:lvl2pPr>
            <a:lvl3pPr lvl="2">
              <a:spcBef>
                <a:spcPts val="0"/>
              </a:spcBef>
              <a:spcAft>
                <a:spcPts val="0"/>
              </a:spcAft>
              <a:buNone/>
              <a:defRPr sz="2000">
                <a:latin typeface="Rubik"/>
                <a:ea typeface="Rubik"/>
                <a:cs typeface="Rubik"/>
                <a:sym typeface="Rubik"/>
              </a:defRPr>
            </a:lvl3pPr>
            <a:lvl4pPr lvl="3">
              <a:spcBef>
                <a:spcPts val="0"/>
              </a:spcBef>
              <a:spcAft>
                <a:spcPts val="0"/>
              </a:spcAft>
              <a:buNone/>
              <a:defRPr sz="2000">
                <a:latin typeface="Rubik"/>
                <a:ea typeface="Rubik"/>
                <a:cs typeface="Rubik"/>
                <a:sym typeface="Rubik"/>
              </a:defRPr>
            </a:lvl4pPr>
            <a:lvl5pPr lvl="4">
              <a:spcBef>
                <a:spcPts val="0"/>
              </a:spcBef>
              <a:spcAft>
                <a:spcPts val="0"/>
              </a:spcAft>
              <a:buNone/>
              <a:defRPr sz="2000">
                <a:latin typeface="Rubik"/>
                <a:ea typeface="Rubik"/>
                <a:cs typeface="Rubik"/>
                <a:sym typeface="Rubik"/>
              </a:defRPr>
            </a:lvl5pPr>
            <a:lvl6pPr lvl="5">
              <a:spcBef>
                <a:spcPts val="0"/>
              </a:spcBef>
              <a:spcAft>
                <a:spcPts val="0"/>
              </a:spcAft>
              <a:buNone/>
              <a:defRPr sz="2000">
                <a:latin typeface="Rubik"/>
                <a:ea typeface="Rubik"/>
                <a:cs typeface="Rubik"/>
                <a:sym typeface="Rubik"/>
              </a:defRPr>
            </a:lvl6pPr>
            <a:lvl7pPr lvl="6">
              <a:spcBef>
                <a:spcPts val="0"/>
              </a:spcBef>
              <a:spcAft>
                <a:spcPts val="0"/>
              </a:spcAft>
              <a:buNone/>
              <a:defRPr sz="2000">
                <a:latin typeface="Rubik"/>
                <a:ea typeface="Rubik"/>
                <a:cs typeface="Rubik"/>
                <a:sym typeface="Rubik"/>
              </a:defRPr>
            </a:lvl7pPr>
            <a:lvl8pPr lvl="7">
              <a:spcBef>
                <a:spcPts val="0"/>
              </a:spcBef>
              <a:spcAft>
                <a:spcPts val="0"/>
              </a:spcAft>
              <a:buNone/>
              <a:defRPr sz="2000">
                <a:latin typeface="Rubik"/>
                <a:ea typeface="Rubik"/>
                <a:cs typeface="Rubik"/>
                <a:sym typeface="Rubik"/>
              </a:defRPr>
            </a:lvl8pPr>
            <a:lvl9pPr lvl="8">
              <a:spcBef>
                <a:spcPts val="0"/>
              </a:spcBef>
              <a:spcAft>
                <a:spcPts val="0"/>
              </a:spcAft>
              <a:buNone/>
              <a:defRPr sz="2000">
                <a:latin typeface="Rubik"/>
                <a:ea typeface="Rubik"/>
                <a:cs typeface="Rubik"/>
                <a:sym typeface="Rubik"/>
              </a:defRPr>
            </a:lvl9pPr>
          </a:lstStyle>
          <a:p/>
        </p:txBody>
      </p:sp>
      <p:sp>
        <p:nvSpPr>
          <p:cNvPr id="26" name="Google Shape;26;p6"/>
          <p:cNvSpPr txBox="1"/>
          <p:nvPr>
            <p:ph idx="2" type="body"/>
          </p:nvPr>
        </p:nvSpPr>
        <p:spPr>
          <a:xfrm>
            <a:off x="566750" y="2648025"/>
            <a:ext cx="8577300" cy="1721700"/>
          </a:xfrm>
          <a:prstGeom prst="rect">
            <a:avLst/>
          </a:prstGeom>
          <a:noFill/>
          <a:ln>
            <a:noFill/>
          </a:ln>
        </p:spPr>
        <p:txBody>
          <a:bodyPr anchorCtr="0" anchor="t" bIns="91425" lIns="91425" spcFirstLastPara="1" rIns="91425" wrap="square" tIns="91425">
            <a:noAutofit/>
          </a:bodyPr>
          <a:lstStyle>
            <a:lvl1pPr indent="-355600" lvl="0" marL="457200">
              <a:spcBef>
                <a:spcPts val="0"/>
              </a:spcBef>
              <a:spcAft>
                <a:spcPts val="0"/>
              </a:spcAft>
              <a:buSzPts val="2000"/>
              <a:buFont typeface="Lato"/>
              <a:buChar char="●"/>
              <a:defRPr sz="2000">
                <a:latin typeface="Lato"/>
                <a:ea typeface="Lato"/>
                <a:cs typeface="Lato"/>
                <a:sym typeface="Lato"/>
              </a:defRPr>
            </a:lvl1pPr>
            <a:lvl2pPr indent="-355600" lvl="1" marL="914400">
              <a:spcBef>
                <a:spcPts val="0"/>
              </a:spcBef>
              <a:spcAft>
                <a:spcPts val="0"/>
              </a:spcAft>
              <a:buSzPts val="2000"/>
              <a:buFont typeface="Lato"/>
              <a:buChar char="○"/>
              <a:defRPr sz="2000">
                <a:latin typeface="Lato"/>
                <a:ea typeface="Lato"/>
                <a:cs typeface="Lato"/>
                <a:sym typeface="Lato"/>
              </a:defRPr>
            </a:lvl2pPr>
            <a:lvl3pPr indent="-355600" lvl="2" marL="1371600">
              <a:spcBef>
                <a:spcPts val="0"/>
              </a:spcBef>
              <a:spcAft>
                <a:spcPts val="0"/>
              </a:spcAft>
              <a:buSzPts val="2000"/>
              <a:buFont typeface="Lato"/>
              <a:buChar char="■"/>
              <a:defRPr sz="2000">
                <a:latin typeface="Lato"/>
                <a:ea typeface="Lato"/>
                <a:cs typeface="Lato"/>
                <a:sym typeface="Lato"/>
              </a:defRPr>
            </a:lvl3pPr>
            <a:lvl4pPr indent="-355600" lvl="3" marL="1828800">
              <a:spcBef>
                <a:spcPts val="0"/>
              </a:spcBef>
              <a:spcAft>
                <a:spcPts val="0"/>
              </a:spcAft>
              <a:buSzPts val="2000"/>
              <a:buFont typeface="Lato"/>
              <a:buChar char="●"/>
              <a:defRPr sz="2000">
                <a:latin typeface="Lato"/>
                <a:ea typeface="Lato"/>
                <a:cs typeface="Lato"/>
                <a:sym typeface="Lato"/>
              </a:defRPr>
            </a:lvl4pPr>
            <a:lvl5pPr indent="-355600" lvl="4" marL="2286000">
              <a:spcBef>
                <a:spcPts val="0"/>
              </a:spcBef>
              <a:spcAft>
                <a:spcPts val="0"/>
              </a:spcAft>
              <a:buSzPts val="2000"/>
              <a:buFont typeface="Lato"/>
              <a:buChar char="○"/>
              <a:defRPr sz="2000">
                <a:latin typeface="Lato"/>
                <a:ea typeface="Lato"/>
                <a:cs typeface="Lato"/>
                <a:sym typeface="Lato"/>
              </a:defRPr>
            </a:lvl5pPr>
            <a:lvl6pPr indent="-355600" lvl="5" marL="2743200">
              <a:spcBef>
                <a:spcPts val="0"/>
              </a:spcBef>
              <a:spcAft>
                <a:spcPts val="0"/>
              </a:spcAft>
              <a:buSzPts val="2000"/>
              <a:buFont typeface="Lato"/>
              <a:buChar char="■"/>
              <a:defRPr sz="2000">
                <a:latin typeface="Lato"/>
                <a:ea typeface="Lato"/>
                <a:cs typeface="Lato"/>
                <a:sym typeface="Lato"/>
              </a:defRPr>
            </a:lvl6pPr>
            <a:lvl7pPr indent="-355600" lvl="6" marL="3200400">
              <a:spcBef>
                <a:spcPts val="0"/>
              </a:spcBef>
              <a:spcAft>
                <a:spcPts val="0"/>
              </a:spcAft>
              <a:buSzPts val="2000"/>
              <a:buFont typeface="Lato"/>
              <a:buChar char="●"/>
              <a:defRPr sz="2000">
                <a:latin typeface="Lato"/>
                <a:ea typeface="Lato"/>
                <a:cs typeface="Lato"/>
                <a:sym typeface="Lato"/>
              </a:defRPr>
            </a:lvl7pPr>
            <a:lvl8pPr indent="-355600" lvl="7" marL="3657600">
              <a:spcBef>
                <a:spcPts val="0"/>
              </a:spcBef>
              <a:spcAft>
                <a:spcPts val="0"/>
              </a:spcAft>
              <a:buSzPts val="2000"/>
              <a:buFont typeface="Lato"/>
              <a:buChar char="○"/>
              <a:defRPr sz="2000">
                <a:latin typeface="Lato"/>
                <a:ea typeface="Lato"/>
                <a:cs typeface="Lato"/>
                <a:sym typeface="Lato"/>
              </a:defRPr>
            </a:lvl8pPr>
            <a:lvl9pPr indent="-355600" lvl="8" marL="4114800">
              <a:spcBef>
                <a:spcPts val="0"/>
              </a:spcBef>
              <a:spcAft>
                <a:spcPts val="0"/>
              </a:spcAft>
              <a:buSzPts val="2000"/>
              <a:buFont typeface="Lato"/>
              <a:buChar char="■"/>
              <a:defRPr sz="2000">
                <a:latin typeface="Lato"/>
                <a:ea typeface="Lato"/>
                <a:cs typeface="Lato"/>
                <a:sym typeface="Lato"/>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rections Only">
  <p:cSld name="CUSTOM_3">
    <p:spTree>
      <p:nvGrpSpPr>
        <p:cNvPr id="27" name="Shape 27"/>
        <p:cNvGrpSpPr/>
        <p:nvPr/>
      </p:nvGrpSpPr>
      <p:grpSpPr>
        <a:xfrm>
          <a:off x="0" y="0"/>
          <a:ext cx="0" cy="0"/>
          <a:chOff x="0" y="0"/>
          <a:chExt cx="0" cy="0"/>
        </a:xfrm>
      </p:grpSpPr>
      <p:sp>
        <p:nvSpPr>
          <p:cNvPr id="28" name="Google Shape;28;p7"/>
          <p:cNvSpPr txBox="1"/>
          <p:nvPr>
            <p:ph idx="1" type="subTitle"/>
          </p:nvPr>
        </p:nvSpPr>
        <p:spPr>
          <a:xfrm>
            <a:off x="577550" y="196150"/>
            <a:ext cx="3639600" cy="323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p:txBody>
      </p:sp>
      <p:sp>
        <p:nvSpPr>
          <p:cNvPr id="29" name="Google Shape;29;p7"/>
          <p:cNvSpPr txBox="1"/>
          <p:nvPr>
            <p:ph idx="2" type="body"/>
          </p:nvPr>
        </p:nvSpPr>
        <p:spPr>
          <a:xfrm>
            <a:off x="1138200" y="1770800"/>
            <a:ext cx="6867600" cy="1721700"/>
          </a:xfrm>
          <a:prstGeom prst="rect">
            <a:avLst/>
          </a:prstGeom>
          <a:noFill/>
          <a:ln>
            <a:noFill/>
          </a:ln>
        </p:spPr>
        <p:txBody>
          <a:bodyPr anchorCtr="0" anchor="t" bIns="91425" lIns="91425" spcFirstLastPara="1" rIns="91425" wrap="square" tIns="91425">
            <a:noAutofit/>
          </a:bodyPr>
          <a:lstStyle>
            <a:lvl1pPr indent="-355600" lvl="0" marL="457200" rtl="0">
              <a:spcBef>
                <a:spcPts val="0"/>
              </a:spcBef>
              <a:spcAft>
                <a:spcPts val="0"/>
              </a:spcAft>
              <a:buSzPts val="2000"/>
              <a:buFont typeface="Lato"/>
              <a:buChar char="●"/>
              <a:defRPr sz="2000">
                <a:latin typeface="Lato"/>
                <a:ea typeface="Lato"/>
                <a:cs typeface="Lato"/>
                <a:sym typeface="Lato"/>
              </a:defRPr>
            </a:lvl1pPr>
            <a:lvl2pPr indent="-355600" lvl="1" marL="914400" rtl="0">
              <a:spcBef>
                <a:spcPts val="0"/>
              </a:spcBef>
              <a:spcAft>
                <a:spcPts val="0"/>
              </a:spcAft>
              <a:buSzPts val="2000"/>
              <a:buFont typeface="Lato"/>
              <a:buChar char="○"/>
              <a:defRPr sz="2000">
                <a:latin typeface="Lato"/>
                <a:ea typeface="Lato"/>
                <a:cs typeface="Lato"/>
                <a:sym typeface="Lato"/>
              </a:defRPr>
            </a:lvl2pPr>
            <a:lvl3pPr indent="-355600" lvl="2" marL="1371600" rtl="0">
              <a:spcBef>
                <a:spcPts val="0"/>
              </a:spcBef>
              <a:spcAft>
                <a:spcPts val="0"/>
              </a:spcAft>
              <a:buSzPts val="2000"/>
              <a:buFont typeface="Lato"/>
              <a:buChar char="■"/>
              <a:defRPr sz="2000">
                <a:latin typeface="Lato"/>
                <a:ea typeface="Lato"/>
                <a:cs typeface="Lato"/>
                <a:sym typeface="Lato"/>
              </a:defRPr>
            </a:lvl3pPr>
            <a:lvl4pPr indent="-355600" lvl="3" marL="1828800" rtl="0">
              <a:spcBef>
                <a:spcPts val="0"/>
              </a:spcBef>
              <a:spcAft>
                <a:spcPts val="0"/>
              </a:spcAft>
              <a:buSzPts val="2000"/>
              <a:buFont typeface="Lato"/>
              <a:buChar char="●"/>
              <a:defRPr sz="2000">
                <a:latin typeface="Lato"/>
                <a:ea typeface="Lato"/>
                <a:cs typeface="Lato"/>
                <a:sym typeface="Lato"/>
              </a:defRPr>
            </a:lvl4pPr>
            <a:lvl5pPr indent="-355600" lvl="4" marL="2286000" rtl="0">
              <a:spcBef>
                <a:spcPts val="0"/>
              </a:spcBef>
              <a:spcAft>
                <a:spcPts val="0"/>
              </a:spcAft>
              <a:buSzPts val="2000"/>
              <a:buFont typeface="Lato"/>
              <a:buChar char="○"/>
              <a:defRPr sz="2000">
                <a:latin typeface="Lato"/>
                <a:ea typeface="Lato"/>
                <a:cs typeface="Lato"/>
                <a:sym typeface="Lato"/>
              </a:defRPr>
            </a:lvl5pPr>
            <a:lvl6pPr indent="-355600" lvl="5" marL="2743200" rtl="0">
              <a:spcBef>
                <a:spcPts val="0"/>
              </a:spcBef>
              <a:spcAft>
                <a:spcPts val="0"/>
              </a:spcAft>
              <a:buSzPts val="2000"/>
              <a:buFont typeface="Lato"/>
              <a:buChar char="■"/>
              <a:defRPr sz="2000">
                <a:latin typeface="Lato"/>
                <a:ea typeface="Lato"/>
                <a:cs typeface="Lato"/>
                <a:sym typeface="Lato"/>
              </a:defRPr>
            </a:lvl6pPr>
            <a:lvl7pPr indent="-355600" lvl="6" marL="3200400" rtl="0">
              <a:spcBef>
                <a:spcPts val="0"/>
              </a:spcBef>
              <a:spcAft>
                <a:spcPts val="0"/>
              </a:spcAft>
              <a:buSzPts val="2000"/>
              <a:buFont typeface="Lato"/>
              <a:buChar char="●"/>
              <a:defRPr sz="2000">
                <a:latin typeface="Lato"/>
                <a:ea typeface="Lato"/>
                <a:cs typeface="Lato"/>
                <a:sym typeface="Lato"/>
              </a:defRPr>
            </a:lvl7pPr>
            <a:lvl8pPr indent="-355600" lvl="7" marL="3657600" rtl="0">
              <a:spcBef>
                <a:spcPts val="0"/>
              </a:spcBef>
              <a:spcAft>
                <a:spcPts val="0"/>
              </a:spcAft>
              <a:buSzPts val="2000"/>
              <a:buFont typeface="Lato"/>
              <a:buChar char="○"/>
              <a:defRPr sz="2000">
                <a:latin typeface="Lato"/>
                <a:ea typeface="Lato"/>
                <a:cs typeface="Lato"/>
                <a:sym typeface="Lato"/>
              </a:defRPr>
            </a:lvl8pPr>
            <a:lvl9pPr indent="-355600" lvl="8" marL="4114800" rtl="0">
              <a:spcBef>
                <a:spcPts val="0"/>
              </a:spcBef>
              <a:spcAft>
                <a:spcPts val="0"/>
              </a:spcAft>
              <a:buSzPts val="2000"/>
              <a:buFont typeface="Lato"/>
              <a:buChar char="■"/>
              <a:defRPr sz="2000">
                <a:latin typeface="Lato"/>
                <a:ea typeface="Lato"/>
                <a:cs typeface="Lato"/>
                <a:sym typeface="Lato"/>
              </a:defRPr>
            </a:lvl9pPr>
          </a:lstStyle>
          <a:p/>
        </p:txBody>
      </p:sp>
      <p:sp>
        <p:nvSpPr>
          <p:cNvPr id="30" name="Google Shape;30;p7"/>
          <p:cNvSpPr txBox="1"/>
          <p:nvPr>
            <p:ph type="title"/>
          </p:nvPr>
        </p:nvSpPr>
        <p:spPr>
          <a:xfrm>
            <a:off x="0" y="749750"/>
            <a:ext cx="9144000" cy="621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p:cSld name="CUSTOM_4">
    <p:spTree>
      <p:nvGrpSpPr>
        <p:cNvPr id="31" name="Shape 31"/>
        <p:cNvGrpSpPr/>
        <p:nvPr/>
      </p:nvGrpSpPr>
      <p:grpSpPr>
        <a:xfrm>
          <a:off x="0" y="0"/>
          <a:ext cx="0" cy="0"/>
          <a:chOff x="0" y="0"/>
          <a:chExt cx="0" cy="0"/>
        </a:xfrm>
      </p:grpSpPr>
      <p:cxnSp>
        <p:nvCxnSpPr>
          <p:cNvPr id="32" name="Google Shape;32;p8"/>
          <p:cNvCxnSpPr/>
          <p:nvPr/>
        </p:nvCxnSpPr>
        <p:spPr>
          <a:xfrm>
            <a:off x="3166753" y="1960850"/>
            <a:ext cx="0" cy="2244900"/>
          </a:xfrm>
          <a:prstGeom prst="straightConnector1">
            <a:avLst/>
          </a:prstGeom>
          <a:noFill/>
          <a:ln cap="flat" cmpd="sng" w="9525">
            <a:solidFill>
              <a:srgbClr val="999999"/>
            </a:solidFill>
            <a:prstDash val="solid"/>
            <a:round/>
            <a:headEnd len="med" w="med" type="none"/>
            <a:tailEnd len="med" w="med" type="none"/>
          </a:ln>
        </p:spPr>
      </p:cxnSp>
      <p:cxnSp>
        <p:nvCxnSpPr>
          <p:cNvPr id="33" name="Google Shape;33;p8"/>
          <p:cNvCxnSpPr/>
          <p:nvPr/>
        </p:nvCxnSpPr>
        <p:spPr>
          <a:xfrm>
            <a:off x="5977234" y="1960850"/>
            <a:ext cx="0" cy="2244900"/>
          </a:xfrm>
          <a:prstGeom prst="straightConnector1">
            <a:avLst/>
          </a:prstGeom>
          <a:noFill/>
          <a:ln cap="flat" cmpd="sng" w="9525">
            <a:solidFill>
              <a:srgbClr val="999999"/>
            </a:solidFill>
            <a:prstDash val="solid"/>
            <a:round/>
            <a:headEnd len="med" w="med" type="none"/>
            <a:tailEnd len="med" w="med" type="none"/>
          </a:ln>
        </p:spPr>
      </p:cxnSp>
      <p:sp>
        <p:nvSpPr>
          <p:cNvPr id="34" name="Google Shape;34;p8"/>
          <p:cNvSpPr txBox="1"/>
          <p:nvPr>
            <p:ph type="title"/>
          </p:nvPr>
        </p:nvSpPr>
        <p:spPr>
          <a:xfrm>
            <a:off x="0" y="267050"/>
            <a:ext cx="9144000" cy="621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p:txBody>
      </p:sp>
      <p:sp>
        <p:nvSpPr>
          <p:cNvPr id="35" name="Google Shape;35;p8"/>
          <p:cNvSpPr txBox="1"/>
          <p:nvPr>
            <p:ph idx="1" type="body"/>
          </p:nvPr>
        </p:nvSpPr>
        <p:spPr>
          <a:xfrm>
            <a:off x="611613" y="1960850"/>
            <a:ext cx="2299800" cy="2354400"/>
          </a:xfrm>
          <a:prstGeom prst="rect">
            <a:avLst/>
          </a:prstGeom>
          <a:noFill/>
          <a:ln>
            <a:noFill/>
          </a:ln>
        </p:spPr>
        <p:txBody>
          <a:bodyPr anchorCtr="0" anchor="t" bIns="91425" lIns="91425" spcFirstLastPara="1" rIns="91425" wrap="square" tIns="91425">
            <a:noAutofit/>
          </a:bodyPr>
          <a:lstStyle>
            <a:lvl1pPr indent="-304800" lvl="0" marL="457200" rtl="0">
              <a:spcBef>
                <a:spcPts val="0"/>
              </a:spcBef>
              <a:spcAft>
                <a:spcPts val="0"/>
              </a:spcAft>
              <a:buSzPts val="1200"/>
              <a:buFont typeface="Lato"/>
              <a:buChar char="●"/>
              <a:defRPr sz="1200">
                <a:latin typeface="Lato"/>
                <a:ea typeface="Lato"/>
                <a:cs typeface="Lato"/>
                <a:sym typeface="Lato"/>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36" name="Google Shape;36;p8"/>
          <p:cNvSpPr txBox="1"/>
          <p:nvPr>
            <p:ph idx="2" type="body"/>
          </p:nvPr>
        </p:nvSpPr>
        <p:spPr>
          <a:xfrm>
            <a:off x="3422094" y="1960850"/>
            <a:ext cx="2299800" cy="2354400"/>
          </a:xfrm>
          <a:prstGeom prst="rect">
            <a:avLst/>
          </a:prstGeom>
          <a:noFill/>
          <a:ln>
            <a:noFill/>
          </a:ln>
        </p:spPr>
        <p:txBody>
          <a:bodyPr anchorCtr="0" anchor="t" bIns="91425" lIns="91425" spcFirstLastPara="1" rIns="91425" wrap="square" tIns="91425">
            <a:noAutofit/>
          </a:bodyPr>
          <a:lstStyle>
            <a:lvl1pPr indent="-304800" lvl="0" marL="457200" rtl="0">
              <a:spcBef>
                <a:spcPts val="0"/>
              </a:spcBef>
              <a:spcAft>
                <a:spcPts val="0"/>
              </a:spcAft>
              <a:buSzPts val="1200"/>
              <a:buFont typeface="Lato"/>
              <a:buChar char="●"/>
              <a:defRPr sz="1200">
                <a:latin typeface="Lato"/>
                <a:ea typeface="Lato"/>
                <a:cs typeface="Lato"/>
                <a:sym typeface="Lato"/>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37" name="Google Shape;37;p8"/>
          <p:cNvSpPr txBox="1"/>
          <p:nvPr>
            <p:ph idx="3" type="body"/>
          </p:nvPr>
        </p:nvSpPr>
        <p:spPr>
          <a:xfrm>
            <a:off x="6232575" y="1960850"/>
            <a:ext cx="2299800" cy="2354400"/>
          </a:xfrm>
          <a:prstGeom prst="rect">
            <a:avLst/>
          </a:prstGeom>
          <a:noFill/>
          <a:ln>
            <a:noFill/>
          </a:ln>
        </p:spPr>
        <p:txBody>
          <a:bodyPr anchorCtr="0" anchor="t" bIns="91425" lIns="91425" spcFirstLastPara="1" rIns="91425" wrap="square" tIns="91425">
            <a:noAutofit/>
          </a:bodyPr>
          <a:lstStyle>
            <a:lvl1pPr indent="-304800" lvl="0" marL="457200" rtl="0">
              <a:spcBef>
                <a:spcPts val="0"/>
              </a:spcBef>
              <a:spcAft>
                <a:spcPts val="0"/>
              </a:spcAft>
              <a:buSzPts val="1200"/>
              <a:buFont typeface="Lato"/>
              <a:buChar char="●"/>
              <a:defRPr sz="1200">
                <a:latin typeface="Lato"/>
                <a:ea typeface="Lato"/>
                <a:cs typeface="Lato"/>
                <a:sym typeface="Lato"/>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38" name="Google Shape;38;p8"/>
          <p:cNvSpPr txBox="1"/>
          <p:nvPr>
            <p:ph idx="4" type="subTitle"/>
          </p:nvPr>
        </p:nvSpPr>
        <p:spPr>
          <a:xfrm>
            <a:off x="611625" y="1234075"/>
            <a:ext cx="2299800" cy="544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None/>
              <a:defRPr sz="3400">
                <a:latin typeface="Rubik Medium"/>
                <a:ea typeface="Rubik Medium"/>
                <a:cs typeface="Rubik Medium"/>
                <a:sym typeface="Rubik Medium"/>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9" name="Google Shape;39;p8"/>
          <p:cNvSpPr txBox="1"/>
          <p:nvPr>
            <p:ph idx="5" type="subTitle"/>
          </p:nvPr>
        </p:nvSpPr>
        <p:spPr>
          <a:xfrm>
            <a:off x="3422100" y="1234075"/>
            <a:ext cx="2299800" cy="5448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None/>
              <a:defRPr sz="3400">
                <a:latin typeface="Rubik Medium"/>
                <a:ea typeface="Rubik Medium"/>
                <a:cs typeface="Rubik Medium"/>
                <a:sym typeface="Rubik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8"/>
          <p:cNvSpPr txBox="1"/>
          <p:nvPr>
            <p:ph idx="6" type="subTitle"/>
          </p:nvPr>
        </p:nvSpPr>
        <p:spPr>
          <a:xfrm>
            <a:off x="6232575" y="1234075"/>
            <a:ext cx="2299800" cy="5448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None/>
              <a:defRPr sz="3400">
                <a:latin typeface="Rubik Medium"/>
                <a:ea typeface="Rubik Medium"/>
                <a:cs typeface="Rubik Medium"/>
                <a:sym typeface="Rubik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Only">
  <p:cSld name="CUSTOM_5">
    <p:spTree>
      <p:nvGrpSpPr>
        <p:cNvPr id="41" name="Shape 41"/>
        <p:cNvGrpSpPr/>
        <p:nvPr/>
      </p:nvGrpSpPr>
      <p:grpSpPr>
        <a:xfrm>
          <a:off x="0" y="0"/>
          <a:ext cx="0" cy="0"/>
          <a:chOff x="0" y="0"/>
          <a:chExt cx="0" cy="0"/>
        </a:xfrm>
      </p:grpSpPr>
      <p:sp>
        <p:nvSpPr>
          <p:cNvPr id="42" name="Google Shape;42;p9"/>
          <p:cNvSpPr txBox="1"/>
          <p:nvPr>
            <p:ph type="title"/>
          </p:nvPr>
        </p:nvSpPr>
        <p:spPr>
          <a:xfrm>
            <a:off x="0" y="519850"/>
            <a:ext cx="9144000" cy="621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p:txBody>
      </p:sp>
      <p:sp>
        <p:nvSpPr>
          <p:cNvPr id="43" name="Google Shape;43;p9"/>
          <p:cNvSpPr txBox="1"/>
          <p:nvPr>
            <p:ph idx="1" type="subTitle"/>
          </p:nvPr>
        </p:nvSpPr>
        <p:spPr>
          <a:xfrm>
            <a:off x="577550" y="196150"/>
            <a:ext cx="3639600" cy="323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4" name="Shape 44"/>
        <p:cNvGrpSpPr/>
        <p:nvPr/>
      </p:nvGrpSpPr>
      <p:grpSpPr>
        <a:xfrm>
          <a:off x="0" y="0"/>
          <a:ext cx="0" cy="0"/>
          <a:chOff x="0" y="0"/>
          <a:chExt cx="0" cy="0"/>
        </a:xfrm>
      </p:grpSpPr>
      <p:sp>
        <p:nvSpPr>
          <p:cNvPr id="45" name="Google Shape;45;p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5200"/>
              <a:buChar char="●"/>
              <a:defRPr sz="5200"/>
            </a:lvl1pPr>
            <a:lvl2pPr lvl="1" rtl="0" algn="ctr">
              <a:spcBef>
                <a:spcPts val="0"/>
              </a:spcBef>
              <a:spcAft>
                <a:spcPts val="0"/>
              </a:spcAft>
              <a:buSzPts val="5200"/>
              <a:buChar char="○"/>
              <a:defRPr sz="5200"/>
            </a:lvl2pPr>
            <a:lvl3pPr lvl="2" rtl="0" algn="ctr">
              <a:spcBef>
                <a:spcPts val="0"/>
              </a:spcBef>
              <a:spcAft>
                <a:spcPts val="0"/>
              </a:spcAft>
              <a:buSzPts val="5200"/>
              <a:buChar char="■"/>
              <a:defRPr sz="5200"/>
            </a:lvl3pPr>
            <a:lvl4pPr lvl="3" rtl="0" algn="ctr">
              <a:spcBef>
                <a:spcPts val="0"/>
              </a:spcBef>
              <a:spcAft>
                <a:spcPts val="0"/>
              </a:spcAft>
              <a:buSzPts val="5200"/>
              <a:buChar char="●"/>
              <a:defRPr sz="5200"/>
            </a:lvl4pPr>
            <a:lvl5pPr lvl="4" rtl="0" algn="ctr">
              <a:spcBef>
                <a:spcPts val="0"/>
              </a:spcBef>
              <a:spcAft>
                <a:spcPts val="0"/>
              </a:spcAft>
              <a:buSzPts val="5200"/>
              <a:buChar char="○"/>
              <a:defRPr sz="5200"/>
            </a:lvl5pPr>
            <a:lvl6pPr lvl="5" rtl="0" algn="ctr">
              <a:spcBef>
                <a:spcPts val="0"/>
              </a:spcBef>
              <a:spcAft>
                <a:spcPts val="0"/>
              </a:spcAft>
              <a:buSzPts val="5200"/>
              <a:buChar char="■"/>
              <a:defRPr sz="5200"/>
            </a:lvl6pPr>
            <a:lvl7pPr lvl="6" rtl="0" algn="ctr">
              <a:spcBef>
                <a:spcPts val="0"/>
              </a:spcBef>
              <a:spcAft>
                <a:spcPts val="0"/>
              </a:spcAft>
              <a:buSzPts val="5200"/>
              <a:buChar char="●"/>
              <a:defRPr sz="5200"/>
            </a:lvl7pPr>
            <a:lvl8pPr lvl="7" rtl="0" algn="ctr">
              <a:spcBef>
                <a:spcPts val="0"/>
              </a:spcBef>
              <a:spcAft>
                <a:spcPts val="0"/>
              </a:spcAft>
              <a:buSzPts val="5200"/>
              <a:buChar char="○"/>
              <a:defRPr sz="5200"/>
            </a:lvl8pPr>
            <a:lvl9pPr lvl="8" rtl="0" algn="ctr">
              <a:spcBef>
                <a:spcPts val="0"/>
              </a:spcBef>
              <a:spcAft>
                <a:spcPts val="0"/>
              </a:spcAft>
              <a:buSzPts val="5200"/>
              <a:buChar char="■"/>
              <a:defRPr sz="5200"/>
            </a:lvl9pPr>
          </a:lstStyle>
          <a:p/>
        </p:txBody>
      </p:sp>
      <p:sp>
        <p:nvSpPr>
          <p:cNvPr id="46" name="Google Shape;46;p10"/>
          <p:cNvSpPr txBox="1"/>
          <p:nvPr>
            <p:ph idx="1" type="subTitle"/>
          </p:nvPr>
        </p:nvSpPr>
        <p:spPr>
          <a:xfrm>
            <a:off x="311700" y="2834125"/>
            <a:ext cx="8520600" cy="7926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47" name="Google Shape;47;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4.png"/><Relationship Id="rId3" Type="http://schemas.openxmlformats.org/officeDocument/2006/relationships/slideLayout" Target="../slideLayouts/slideLayout1.xml"/><Relationship Id="rId4" Type="http://schemas.openxmlformats.org/officeDocument/2006/relationships/slideLayout" Target="../slideLayouts/slideLayout2.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2" Type="http://schemas.openxmlformats.org/officeDocument/2006/relationships/theme" Target="../theme/theme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6476875" y="4767625"/>
            <a:ext cx="2532437" cy="240275"/>
          </a:xfrm>
          <a:prstGeom prst="rect">
            <a:avLst/>
          </a:prstGeom>
          <a:noFill/>
          <a:ln>
            <a:noFill/>
          </a:ln>
        </p:spPr>
      </p:pic>
      <p:sp>
        <p:nvSpPr>
          <p:cNvPr id="7" name="Google Shape;7;p1"/>
          <p:cNvSpPr txBox="1"/>
          <p:nvPr/>
        </p:nvSpPr>
        <p:spPr>
          <a:xfrm>
            <a:off x="622525" y="4720200"/>
            <a:ext cx="5026500" cy="33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indent="0" lvl="0" marL="0" rtl="0" algn="l">
              <a:spcBef>
                <a:spcPts val="0"/>
              </a:spcBef>
              <a:spcAft>
                <a:spcPts val="0"/>
              </a:spcAft>
              <a:buNone/>
            </a:pPr>
            <a:r>
              <a:rPr lang="en" sz="600">
                <a:solidFill>
                  <a:srgbClr val="999999"/>
                </a:solidFill>
                <a:highlight>
                  <a:srgbClr val="FFFFFF"/>
                </a:highlight>
                <a:latin typeface="Lato"/>
                <a:ea typeface="Lato"/>
                <a:cs typeface="Lato"/>
                <a:sym typeface="Lato"/>
              </a:rPr>
              <a:t>Shareable with attribution for noncommercial use. Remixing is permitted.</a:t>
            </a:r>
            <a:endParaRPr sz="600">
              <a:solidFill>
                <a:srgbClr val="999999"/>
              </a:solidFill>
              <a:latin typeface="Lato"/>
              <a:ea typeface="Lato"/>
              <a:cs typeface="Lato"/>
              <a:sym typeface="Lato"/>
            </a:endParaRPr>
          </a:p>
        </p:txBody>
      </p:sp>
      <p:pic>
        <p:nvPicPr>
          <p:cNvPr id="8" name="Google Shape;8;p1"/>
          <p:cNvPicPr preferRelativeResize="0"/>
          <p:nvPr/>
        </p:nvPicPr>
        <p:blipFill rotWithShape="1">
          <a:blip r:embed="rId2">
            <a:alphaModFix/>
          </a:blip>
          <a:srcRect b="0" l="357" r="357" t="0"/>
          <a:stretch/>
        </p:blipFill>
        <p:spPr>
          <a:xfrm>
            <a:off x="134575" y="4835977"/>
            <a:ext cx="487950" cy="171950"/>
          </a:xfrm>
          <a:prstGeom prst="rect">
            <a:avLst/>
          </a:prstGeom>
          <a:noFill/>
          <a:ln>
            <a:noFill/>
          </a:ln>
        </p:spPr>
      </p:pic>
      <p:sp>
        <p:nvSpPr>
          <p:cNvPr id="9" name="Google Shape;9;p1"/>
          <p:cNvSpPr/>
          <p:nvPr/>
        </p:nvSpPr>
        <p:spPr>
          <a:xfrm>
            <a:off x="0" y="4656675"/>
            <a:ext cx="9144000" cy="9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8.jpg"/><Relationship Id="rId5" Type="http://schemas.openxmlformats.org/officeDocument/2006/relationships/image" Target="../media/image1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hyperlink" Target="http://www.youtube.com/watch?v=dpirtXdzkII" TargetMode="External"/><Relationship Id="rId5"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11"/>
          <p:cNvSpPr/>
          <p:nvPr/>
        </p:nvSpPr>
        <p:spPr>
          <a:xfrm>
            <a:off x="-150" y="-3075"/>
            <a:ext cx="36429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nvSpPr>
        <p:spPr>
          <a:xfrm>
            <a:off x="193350" y="1741900"/>
            <a:ext cx="3437700" cy="241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600">
                <a:latin typeface="Rubik"/>
                <a:ea typeface="Rubik"/>
                <a:cs typeface="Rubik"/>
                <a:sym typeface="Rubik"/>
              </a:rPr>
              <a:t>Protecting Online Reputations</a:t>
            </a:r>
            <a:endParaRPr sz="3600">
              <a:latin typeface="Rubik Light"/>
              <a:ea typeface="Rubik Light"/>
              <a:cs typeface="Rubik Light"/>
              <a:sym typeface="Rubik Light"/>
            </a:endParaRPr>
          </a:p>
        </p:txBody>
      </p:sp>
      <p:pic>
        <p:nvPicPr>
          <p:cNvPr id="54" name="Google Shape;54;p11"/>
          <p:cNvPicPr preferRelativeResize="0"/>
          <p:nvPr/>
        </p:nvPicPr>
        <p:blipFill>
          <a:blip r:embed="rId3">
            <a:alphaModFix/>
          </a:blip>
          <a:stretch>
            <a:fillRect/>
          </a:stretch>
        </p:blipFill>
        <p:spPr>
          <a:xfrm>
            <a:off x="279275" y="4563276"/>
            <a:ext cx="3064000" cy="290700"/>
          </a:xfrm>
          <a:prstGeom prst="rect">
            <a:avLst/>
          </a:prstGeom>
          <a:noFill/>
          <a:ln>
            <a:noFill/>
          </a:ln>
        </p:spPr>
      </p:pic>
      <p:sp>
        <p:nvSpPr>
          <p:cNvPr id="55" name="Google Shape;55;p11"/>
          <p:cNvSpPr/>
          <p:nvPr/>
        </p:nvSpPr>
        <p:spPr>
          <a:xfrm flipH="1" rot="10800000">
            <a:off x="280125" y="4329642"/>
            <a:ext cx="3063300" cy="345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1"/>
          <p:cNvSpPr txBox="1"/>
          <p:nvPr/>
        </p:nvSpPr>
        <p:spPr>
          <a:xfrm>
            <a:off x="193350" y="1423068"/>
            <a:ext cx="2921400" cy="42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999999"/>
                </a:solidFill>
                <a:latin typeface="Rubik"/>
                <a:ea typeface="Rubik"/>
                <a:cs typeface="Rubik"/>
                <a:sym typeface="Rubik"/>
              </a:rPr>
              <a:t>DIGITAL CITIZENSHIP | GRADE 9</a:t>
            </a:r>
            <a:endParaRPr sz="1200">
              <a:solidFill>
                <a:srgbClr val="999999"/>
              </a:solidFill>
            </a:endParaRPr>
          </a:p>
        </p:txBody>
      </p:sp>
      <p:pic>
        <p:nvPicPr>
          <p:cNvPr id="57" name="Google Shape;57;p11"/>
          <p:cNvPicPr preferRelativeResize="0"/>
          <p:nvPr/>
        </p:nvPicPr>
        <p:blipFill rotWithShape="1">
          <a:blip r:embed="rId4">
            <a:alphaModFix/>
          </a:blip>
          <a:srcRect b="109" l="0" r="0" t="109"/>
          <a:stretch/>
        </p:blipFill>
        <p:spPr>
          <a:xfrm>
            <a:off x="-150" y="-3075"/>
            <a:ext cx="3642900" cy="910725"/>
          </a:xfrm>
          <a:prstGeom prst="rect">
            <a:avLst/>
          </a:prstGeom>
          <a:noFill/>
          <a:ln>
            <a:noFill/>
          </a:ln>
        </p:spPr>
      </p:pic>
      <p:pic>
        <p:nvPicPr>
          <p:cNvPr id="58" name="Google Shape;58;p11"/>
          <p:cNvPicPr preferRelativeResize="0"/>
          <p:nvPr/>
        </p:nvPicPr>
        <p:blipFill rotWithShape="1">
          <a:blip r:embed="rId5">
            <a:alphaModFix/>
          </a:blip>
          <a:srcRect b="3079" l="3677" r="9184" t="9683"/>
          <a:stretch/>
        </p:blipFill>
        <p:spPr>
          <a:xfrm>
            <a:off x="3631050" y="-3075"/>
            <a:ext cx="5512953" cy="51435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nvSpPr>
        <p:spPr>
          <a:xfrm>
            <a:off x="507950" y="190700"/>
            <a:ext cx="40641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ACTIVITY: CLASS DISCUSSION</a:t>
            </a:r>
            <a:endParaRPr sz="1200">
              <a:latin typeface="Rubik"/>
              <a:ea typeface="Rubik"/>
              <a:cs typeface="Rubik"/>
              <a:sym typeface="Rubik"/>
            </a:endParaRPr>
          </a:p>
        </p:txBody>
      </p:sp>
      <p:pic>
        <p:nvPicPr>
          <p:cNvPr id="132" name="Google Shape;132;p20"/>
          <p:cNvPicPr preferRelativeResize="0"/>
          <p:nvPr/>
        </p:nvPicPr>
        <p:blipFill rotWithShape="1">
          <a:blip r:embed="rId3">
            <a:alphaModFix/>
          </a:blip>
          <a:srcRect b="0" l="0" r="0" t="0"/>
          <a:stretch/>
        </p:blipFill>
        <p:spPr>
          <a:xfrm>
            <a:off x="154545" y="190700"/>
            <a:ext cx="353400" cy="353400"/>
          </a:xfrm>
          <a:prstGeom prst="rect">
            <a:avLst/>
          </a:prstGeom>
          <a:noFill/>
          <a:ln>
            <a:noFill/>
          </a:ln>
        </p:spPr>
      </p:pic>
      <p:sp>
        <p:nvSpPr>
          <p:cNvPr id="133" name="Google Shape;133;p20"/>
          <p:cNvSpPr txBox="1"/>
          <p:nvPr/>
        </p:nvSpPr>
        <p:spPr>
          <a:xfrm>
            <a:off x="566750" y="1002550"/>
            <a:ext cx="8203200" cy="674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lang="en" sz="2000">
                <a:solidFill>
                  <a:schemeClr val="dk1"/>
                </a:solidFill>
                <a:latin typeface="Rubik"/>
                <a:ea typeface="Rubik"/>
                <a:cs typeface="Rubik"/>
                <a:sym typeface="Rubik"/>
              </a:rPr>
              <a:t>What did you decide was the best way forward? Why?</a:t>
            </a:r>
            <a:endParaRPr sz="2000">
              <a:latin typeface="Rubik"/>
              <a:ea typeface="Rubik"/>
              <a:cs typeface="Rubik"/>
              <a:sym typeface="Rubik"/>
            </a:endParaRPr>
          </a:p>
        </p:txBody>
      </p:sp>
      <p:sp>
        <p:nvSpPr>
          <p:cNvPr id="134" name="Google Shape;134;p20"/>
          <p:cNvSpPr txBox="1"/>
          <p:nvPr/>
        </p:nvSpPr>
        <p:spPr>
          <a:xfrm>
            <a:off x="566750" y="1809825"/>
            <a:ext cx="7773300" cy="259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000">
                <a:solidFill>
                  <a:srgbClr val="000000"/>
                </a:solidFill>
                <a:latin typeface="Rubik"/>
                <a:ea typeface="Rubik"/>
                <a:cs typeface="Rubik"/>
                <a:sym typeface="Rubik"/>
              </a:rPr>
              <a:t>Directions:</a:t>
            </a:r>
            <a:endParaRPr sz="2000">
              <a:solidFill>
                <a:srgbClr val="000000"/>
              </a:solidFill>
              <a:latin typeface="Rubik"/>
              <a:ea typeface="Rubik"/>
              <a:cs typeface="Rubik"/>
              <a:sym typeface="Rubik"/>
            </a:endParaRPr>
          </a:p>
          <a:p>
            <a:pPr indent="-358140" lvl="0" marL="342900" rtl="0" algn="l">
              <a:lnSpc>
                <a:spcPct val="115000"/>
              </a:lnSpc>
              <a:spcBef>
                <a:spcPts val="100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Close your computer halfway.</a:t>
            </a:r>
            <a:endParaRPr sz="2000">
              <a:solidFill>
                <a:schemeClr val="dk1"/>
              </a:solidFill>
              <a:latin typeface="Lato"/>
              <a:ea typeface="Lato"/>
              <a:cs typeface="Lato"/>
              <a:sym typeface="Lato"/>
            </a:endParaRPr>
          </a:p>
          <a:p>
            <a:pPr indent="-358140" lvl="0" marL="342900" rtl="0" algn="l">
              <a:lnSpc>
                <a:spcPct val="115000"/>
              </a:lnSpc>
              <a:spcBef>
                <a:spcPts val="100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Track the speaker and practice active listening.</a:t>
            </a:r>
            <a:endParaRPr sz="2000">
              <a:solidFill>
                <a:schemeClr val="dk1"/>
              </a:solidFill>
              <a:latin typeface="Lato"/>
              <a:ea typeface="Lato"/>
              <a:cs typeface="Lato"/>
              <a:sym typeface="Lato"/>
            </a:endParaRPr>
          </a:p>
          <a:p>
            <a:pPr indent="-358140" lvl="0" marL="342900" rtl="0" algn="l">
              <a:lnSpc>
                <a:spcPct val="115000"/>
              </a:lnSpc>
              <a:spcBef>
                <a:spcPts val="1000"/>
              </a:spcBef>
              <a:spcAft>
                <a:spcPts val="1000"/>
              </a:spcAft>
              <a:buClr>
                <a:schemeClr val="dk1"/>
              </a:buClr>
              <a:buSzPts val="2000"/>
              <a:buFont typeface="Lato"/>
              <a:buAutoNum type="arabicPeriod"/>
            </a:pPr>
            <a:r>
              <a:rPr lang="en" sz="2000">
                <a:solidFill>
                  <a:schemeClr val="dk1"/>
                </a:solidFill>
                <a:latin typeface="Lato"/>
                <a:ea typeface="Lato"/>
                <a:cs typeface="Lato"/>
                <a:sym typeface="Lato"/>
              </a:rPr>
              <a:t>If you need to refer to your notes, check your screen quickly and then close it halfway again.</a:t>
            </a:r>
            <a:endParaRPr sz="20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p:nvPr/>
        </p:nvSpPr>
        <p:spPr>
          <a:xfrm flipH="1">
            <a:off x="-125" y="0"/>
            <a:ext cx="9144000" cy="4667100"/>
          </a:xfrm>
          <a:prstGeom prst="rect">
            <a:avLst/>
          </a:prstGeom>
          <a:solidFill>
            <a:srgbClr val="0070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525"/>
              <a:buFont typeface="Arial"/>
              <a:buNone/>
            </a:pPr>
            <a:r>
              <a:t/>
            </a:r>
            <a:endParaRPr b="0" i="0" sz="525" u="none" cap="none" strike="noStrike">
              <a:solidFill>
                <a:srgbClr val="FFFFFF"/>
              </a:solidFill>
              <a:latin typeface="Arial"/>
              <a:ea typeface="Arial"/>
              <a:cs typeface="Arial"/>
              <a:sym typeface="Arial"/>
            </a:endParaRPr>
          </a:p>
        </p:txBody>
      </p:sp>
      <p:sp>
        <p:nvSpPr>
          <p:cNvPr id="140" name="Google Shape;140;p21"/>
          <p:cNvSpPr txBox="1"/>
          <p:nvPr/>
        </p:nvSpPr>
        <p:spPr>
          <a:xfrm>
            <a:off x="5924988" y="-998675"/>
            <a:ext cx="9144000" cy="6009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lang="en" sz="3000">
                <a:solidFill>
                  <a:schemeClr val="lt1"/>
                </a:solidFill>
                <a:latin typeface="Rubik"/>
                <a:ea typeface="Rubik"/>
                <a:cs typeface="Rubik"/>
                <a:sym typeface="Rubik"/>
              </a:rPr>
              <a:t>Reputation Protection</a:t>
            </a:r>
            <a:endParaRPr sz="3000">
              <a:solidFill>
                <a:schemeClr val="lt1"/>
              </a:solidFill>
              <a:latin typeface="Rubik"/>
              <a:ea typeface="Rubik"/>
              <a:cs typeface="Rubik"/>
              <a:sym typeface="Rubik"/>
            </a:endParaRPr>
          </a:p>
          <a:p>
            <a:pPr indent="0" lvl="0" marL="0" rtl="0" algn="ctr">
              <a:lnSpc>
                <a:spcPct val="90000"/>
              </a:lnSpc>
              <a:spcBef>
                <a:spcPts val="0"/>
              </a:spcBef>
              <a:spcAft>
                <a:spcPts val="0"/>
              </a:spcAft>
              <a:buNone/>
            </a:pPr>
            <a:r>
              <a:t/>
            </a:r>
            <a:endParaRPr sz="1200">
              <a:solidFill>
                <a:schemeClr val="lt1"/>
              </a:solidFill>
              <a:latin typeface="Rubik"/>
              <a:ea typeface="Rubik"/>
              <a:cs typeface="Rubik"/>
              <a:sym typeface="Rubik"/>
            </a:endParaRPr>
          </a:p>
          <a:p>
            <a:pPr indent="0" lvl="0" marL="0" rtl="0" algn="ctr">
              <a:lnSpc>
                <a:spcPct val="90000"/>
              </a:lnSpc>
              <a:spcBef>
                <a:spcPts val="0"/>
              </a:spcBef>
              <a:spcAft>
                <a:spcPts val="0"/>
              </a:spcAft>
              <a:buNone/>
            </a:pPr>
            <a:r>
              <a:rPr lang="en" sz="1800">
                <a:solidFill>
                  <a:schemeClr val="lt1"/>
                </a:solidFill>
                <a:latin typeface="Rubik"/>
                <a:ea typeface="Rubik"/>
                <a:cs typeface="Rubik"/>
                <a:sym typeface="Rubik"/>
              </a:rPr>
              <a:t>Questions to Ask Before Posting</a:t>
            </a:r>
            <a:endParaRPr sz="1800">
              <a:solidFill>
                <a:schemeClr val="lt1"/>
              </a:solidFill>
              <a:latin typeface="Rubik"/>
              <a:ea typeface="Rubik"/>
              <a:cs typeface="Rubik"/>
              <a:sym typeface="Rubik"/>
            </a:endParaRPr>
          </a:p>
        </p:txBody>
      </p:sp>
      <p:sp>
        <p:nvSpPr>
          <p:cNvPr id="141" name="Google Shape;141;p21"/>
          <p:cNvSpPr txBox="1"/>
          <p:nvPr/>
        </p:nvSpPr>
        <p:spPr>
          <a:xfrm>
            <a:off x="0" y="457050"/>
            <a:ext cx="9144000" cy="9681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lang="en" sz="3000">
                <a:solidFill>
                  <a:srgbClr val="FFFFFF"/>
                </a:solidFill>
                <a:latin typeface="Rubik"/>
                <a:ea typeface="Rubik"/>
                <a:cs typeface="Rubik"/>
                <a:sym typeface="Rubik"/>
              </a:rPr>
              <a:t>Reputation Protection</a:t>
            </a:r>
            <a:endParaRPr sz="3000">
              <a:solidFill>
                <a:srgbClr val="FFFFFF"/>
              </a:solidFill>
              <a:latin typeface="Rubik"/>
              <a:ea typeface="Rubik"/>
              <a:cs typeface="Rubik"/>
              <a:sym typeface="Rubik"/>
            </a:endParaRPr>
          </a:p>
          <a:p>
            <a:pPr indent="0" lvl="0" marL="0" rtl="0" algn="ctr">
              <a:lnSpc>
                <a:spcPct val="90000"/>
              </a:lnSpc>
              <a:spcBef>
                <a:spcPts val="0"/>
              </a:spcBef>
              <a:spcAft>
                <a:spcPts val="0"/>
              </a:spcAft>
              <a:buNone/>
            </a:pPr>
            <a:r>
              <a:t/>
            </a:r>
            <a:endParaRPr sz="1000">
              <a:solidFill>
                <a:srgbClr val="FFFFFF"/>
              </a:solidFill>
              <a:latin typeface="Rubik"/>
              <a:ea typeface="Rubik"/>
              <a:cs typeface="Rubik"/>
              <a:sym typeface="Rubik"/>
            </a:endParaRPr>
          </a:p>
          <a:p>
            <a:pPr indent="0" lvl="0" marL="0" rtl="0" algn="ctr">
              <a:lnSpc>
                <a:spcPct val="90000"/>
              </a:lnSpc>
              <a:spcBef>
                <a:spcPts val="0"/>
              </a:spcBef>
              <a:spcAft>
                <a:spcPts val="0"/>
              </a:spcAft>
              <a:buNone/>
            </a:pPr>
            <a:r>
              <a:rPr lang="en" sz="1800">
                <a:solidFill>
                  <a:schemeClr val="lt1"/>
                </a:solidFill>
                <a:latin typeface="Rubik"/>
                <a:ea typeface="Rubik"/>
                <a:cs typeface="Rubik"/>
                <a:sym typeface="Rubik"/>
              </a:rPr>
              <a:t>Questions to Ask Before Posting</a:t>
            </a:r>
            <a:endParaRPr sz="3000">
              <a:solidFill>
                <a:srgbClr val="FFFFFF"/>
              </a:solidFill>
              <a:latin typeface="Rubik"/>
              <a:ea typeface="Rubik"/>
              <a:cs typeface="Rubik"/>
              <a:sym typeface="Rubik"/>
            </a:endParaRPr>
          </a:p>
        </p:txBody>
      </p:sp>
      <p:graphicFrame>
        <p:nvGraphicFramePr>
          <p:cNvPr id="142" name="Google Shape;142;p21"/>
          <p:cNvGraphicFramePr/>
          <p:nvPr/>
        </p:nvGraphicFramePr>
        <p:xfrm>
          <a:off x="949200" y="1648375"/>
          <a:ext cx="3000000" cy="3000000"/>
        </p:xfrm>
        <a:graphic>
          <a:graphicData uri="http://schemas.openxmlformats.org/drawingml/2006/table">
            <a:tbl>
              <a:tblPr>
                <a:noFill/>
                <a:tableStyleId>{E086B2ED-FFC8-49C7-BB4F-C5DF0F267C71}</a:tableStyleId>
              </a:tblPr>
              <a:tblGrid>
                <a:gridCol w="7101250"/>
              </a:tblGrid>
              <a:tr h="2291175">
                <a:tc>
                  <a:txBody>
                    <a:bodyPr/>
                    <a:lstStyle/>
                    <a:p>
                      <a:pPr indent="-317500" lvl="0" marL="457200" rtl="0" algn="l">
                        <a:spcBef>
                          <a:spcPts val="0"/>
                        </a:spcBef>
                        <a:spcAft>
                          <a:spcPts val="0"/>
                        </a:spcAft>
                        <a:buClr>
                          <a:srgbClr val="FFFFFF"/>
                        </a:buClr>
                        <a:buSzPts val="1400"/>
                        <a:buFont typeface="Lato"/>
                        <a:buAutoNum type="arabicPeriod"/>
                      </a:pPr>
                      <a:r>
                        <a:rPr lang="en">
                          <a:solidFill>
                            <a:srgbClr val="FFFFFF"/>
                          </a:solidFill>
                          <a:latin typeface="Lato"/>
                          <a:ea typeface="Lato"/>
                          <a:cs typeface="Lato"/>
                          <a:sym typeface="Lato"/>
                        </a:rPr>
                        <a:t>[Capture student responses here.] </a:t>
                      </a:r>
                      <a:endParaRPr>
                        <a:solidFill>
                          <a:srgbClr val="FFFFFF"/>
                        </a:solidFill>
                        <a:latin typeface="Lato"/>
                        <a:ea typeface="Lato"/>
                        <a:cs typeface="Lato"/>
                        <a:sym typeface="Lato"/>
                      </a:endParaRPr>
                    </a:p>
                  </a:txBody>
                  <a:tcPr marT="91425" marB="91425" marR="91425" marL="91425">
                    <a:lnL cap="flat" cmpd="sng" w="9525">
                      <a:solidFill>
                        <a:srgbClr val="FFFFFF">
                          <a:alpha val="0"/>
                        </a:srgbClr>
                      </a:solidFill>
                      <a:prstDash val="solid"/>
                      <a:round/>
                      <a:headEnd len="sm" w="sm" type="none"/>
                      <a:tailEnd len="sm" w="sm" type="none"/>
                    </a:lnL>
                    <a:lnR cap="flat" cmpd="sng" w="9525">
                      <a:solidFill>
                        <a:srgbClr val="FFFFFF">
                          <a:alpha val="0"/>
                        </a:srgbClr>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id="147" name="Google Shape;147;p22"/>
          <p:cNvPicPr preferRelativeResize="0"/>
          <p:nvPr/>
        </p:nvPicPr>
        <p:blipFill rotWithShape="1">
          <a:blip r:embed="rId3">
            <a:alphaModFix/>
          </a:blip>
          <a:srcRect b="0" l="0" r="0" t="-3874"/>
          <a:stretch/>
        </p:blipFill>
        <p:spPr>
          <a:xfrm>
            <a:off x="2904200" y="2010450"/>
            <a:ext cx="3240476" cy="1089875"/>
          </a:xfrm>
          <a:prstGeom prst="rect">
            <a:avLst/>
          </a:prstGeom>
          <a:noFill/>
          <a:ln>
            <a:noFill/>
          </a:ln>
        </p:spPr>
      </p:pic>
      <p:pic>
        <p:nvPicPr>
          <p:cNvPr id="148" name="Google Shape;148;p22"/>
          <p:cNvPicPr preferRelativeResize="0"/>
          <p:nvPr/>
        </p:nvPicPr>
        <p:blipFill rotWithShape="1">
          <a:blip r:embed="rId4">
            <a:alphaModFix/>
          </a:blip>
          <a:srcRect b="0" l="0" r="0" t="0"/>
          <a:stretch/>
        </p:blipFill>
        <p:spPr>
          <a:xfrm rot="-1228989">
            <a:off x="3318963" y="2333137"/>
            <a:ext cx="351725" cy="457000"/>
          </a:xfrm>
          <a:prstGeom prst="rect">
            <a:avLst/>
          </a:prstGeom>
          <a:noFill/>
          <a:ln>
            <a:noFill/>
          </a:ln>
        </p:spPr>
      </p:pic>
      <p:pic>
        <p:nvPicPr>
          <p:cNvPr id="149" name="Google Shape;149;p22"/>
          <p:cNvPicPr preferRelativeResize="0"/>
          <p:nvPr/>
        </p:nvPicPr>
        <p:blipFill rotWithShape="1">
          <a:blip r:embed="rId4">
            <a:alphaModFix/>
          </a:blip>
          <a:srcRect b="0" l="0" r="0" t="0"/>
          <a:stretch/>
        </p:blipFill>
        <p:spPr>
          <a:xfrm rot="9570317">
            <a:off x="5394862" y="2334682"/>
            <a:ext cx="363125" cy="471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nvSpPr>
        <p:spPr>
          <a:xfrm>
            <a:off x="0" y="2223050"/>
            <a:ext cx="9144000" cy="71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70F0"/>
                </a:solidFill>
                <a:latin typeface="Indie Flower"/>
                <a:ea typeface="Indie Flower"/>
                <a:cs typeface="Indie Flower"/>
                <a:sym typeface="Indie Flower"/>
              </a:rPr>
              <a:t>How can you respect the privacy of others online?</a:t>
            </a:r>
            <a:endParaRPr b="1" sz="2400">
              <a:solidFill>
                <a:srgbClr val="0070F0"/>
              </a:solidFill>
              <a:latin typeface="Indie Flower"/>
              <a:ea typeface="Indie Flower"/>
              <a:cs typeface="Indie Flower"/>
              <a:sym typeface="Indie Flower"/>
            </a:endParaRPr>
          </a:p>
        </p:txBody>
      </p:sp>
      <p:sp>
        <p:nvSpPr>
          <p:cNvPr id="64" name="Google Shape;64;p12"/>
          <p:cNvSpPr txBox="1"/>
          <p:nvPr>
            <p:ph type="title"/>
          </p:nvPr>
        </p:nvSpPr>
        <p:spPr>
          <a:xfrm>
            <a:off x="0" y="1231400"/>
            <a:ext cx="9144000" cy="62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6900"/>
              </a:buClr>
              <a:buSzPts val="2000"/>
              <a:buFont typeface="Lato"/>
              <a:buNone/>
            </a:pPr>
            <a:r>
              <a:rPr lang="en">
                <a:solidFill>
                  <a:schemeClr val="dk1"/>
                </a:solidFill>
              </a:rPr>
              <a:t>Essential Question</a:t>
            </a:r>
            <a:endParaRPr/>
          </a:p>
        </p:txBody>
      </p:sp>
      <p:pic>
        <p:nvPicPr>
          <p:cNvPr id="65" name="Google Shape;65;p12"/>
          <p:cNvPicPr preferRelativeResize="0"/>
          <p:nvPr/>
        </p:nvPicPr>
        <p:blipFill rotWithShape="1">
          <a:blip r:embed="rId3">
            <a:alphaModFix/>
          </a:blip>
          <a:srcRect b="0" l="0" r="0" t="0"/>
          <a:stretch/>
        </p:blipFill>
        <p:spPr>
          <a:xfrm>
            <a:off x="1071800" y="2103359"/>
            <a:ext cx="319200" cy="414725"/>
          </a:xfrm>
          <a:prstGeom prst="rect">
            <a:avLst/>
          </a:prstGeom>
          <a:noFill/>
          <a:ln>
            <a:noFill/>
          </a:ln>
        </p:spPr>
      </p:pic>
      <p:pic>
        <p:nvPicPr>
          <p:cNvPr id="66" name="Google Shape;66;p12"/>
          <p:cNvPicPr preferRelativeResize="0"/>
          <p:nvPr/>
        </p:nvPicPr>
        <p:blipFill rotWithShape="1">
          <a:blip r:embed="rId3">
            <a:alphaModFix/>
          </a:blip>
          <a:srcRect b="0" l="0" r="0" t="0"/>
          <a:stretch/>
        </p:blipFill>
        <p:spPr>
          <a:xfrm rot="10800000">
            <a:off x="7761225" y="2601222"/>
            <a:ext cx="319200" cy="414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idx="1" type="body"/>
          </p:nvPr>
        </p:nvSpPr>
        <p:spPr>
          <a:xfrm>
            <a:off x="1876850" y="1285275"/>
            <a:ext cx="6366000" cy="2919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Define digital reputation, and identify examples of social media posts that can have a positive or negative effect.</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Use the 1-2-3-1 Perspectives activity to consider the causes and effects of posting about others online.</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Generate a list of questions to ask themselves before posting pictures or information about someone else.</a:t>
            </a:r>
            <a:endParaRPr/>
          </a:p>
          <a:p>
            <a:pPr indent="0" lvl="0" marL="0" rtl="0" algn="l">
              <a:lnSpc>
                <a:spcPct val="115000"/>
              </a:lnSpc>
              <a:spcBef>
                <a:spcPts val="0"/>
              </a:spcBef>
              <a:spcAft>
                <a:spcPts val="0"/>
              </a:spcAft>
              <a:buNone/>
            </a:pPr>
            <a:r>
              <a:t/>
            </a:r>
            <a:endParaRPr/>
          </a:p>
        </p:txBody>
      </p:sp>
      <p:sp>
        <p:nvSpPr>
          <p:cNvPr id="72" name="Google Shape;72;p13"/>
          <p:cNvSpPr txBox="1"/>
          <p:nvPr>
            <p:ph type="title"/>
          </p:nvPr>
        </p:nvSpPr>
        <p:spPr>
          <a:xfrm>
            <a:off x="0" y="444950"/>
            <a:ext cx="9144000" cy="621000"/>
          </a:xfrm>
          <a:prstGeom prst="rect">
            <a:avLst/>
          </a:prstGeom>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lang="en">
                <a:solidFill>
                  <a:schemeClr val="dk1"/>
                </a:solidFill>
              </a:rPr>
              <a:t>Learning Objectives</a:t>
            </a:r>
            <a:endParaRPr/>
          </a:p>
        </p:txBody>
      </p:sp>
      <p:pic>
        <p:nvPicPr>
          <p:cNvPr id="73" name="Google Shape;73;p13"/>
          <p:cNvPicPr preferRelativeResize="0"/>
          <p:nvPr/>
        </p:nvPicPr>
        <p:blipFill>
          <a:blip r:embed="rId3">
            <a:alphaModFix/>
          </a:blip>
          <a:stretch>
            <a:fillRect/>
          </a:stretch>
        </p:blipFill>
        <p:spPr>
          <a:xfrm>
            <a:off x="1086813" y="1906586"/>
            <a:ext cx="473007" cy="473008"/>
          </a:xfrm>
          <a:prstGeom prst="rect">
            <a:avLst/>
          </a:prstGeom>
          <a:noFill/>
          <a:ln>
            <a:noFill/>
          </a:ln>
        </p:spPr>
      </p:pic>
      <p:pic>
        <p:nvPicPr>
          <p:cNvPr id="74" name="Google Shape;74;p13"/>
          <p:cNvPicPr preferRelativeResize="0"/>
          <p:nvPr/>
        </p:nvPicPr>
        <p:blipFill>
          <a:blip r:embed="rId3">
            <a:alphaModFix/>
          </a:blip>
          <a:stretch>
            <a:fillRect/>
          </a:stretch>
        </p:blipFill>
        <p:spPr>
          <a:xfrm>
            <a:off x="1086813" y="3077154"/>
            <a:ext cx="473007" cy="473008"/>
          </a:xfrm>
          <a:prstGeom prst="rect">
            <a:avLst/>
          </a:prstGeom>
          <a:noFill/>
          <a:ln>
            <a:noFill/>
          </a:ln>
        </p:spPr>
      </p:pic>
      <p:sp>
        <p:nvSpPr>
          <p:cNvPr id="75" name="Google Shape;75;p13"/>
          <p:cNvSpPr/>
          <p:nvPr/>
        </p:nvSpPr>
        <p:spPr>
          <a:xfrm>
            <a:off x="1020575" y="1209075"/>
            <a:ext cx="605400" cy="621300"/>
          </a:xfrm>
          <a:prstGeom prst="ellipse">
            <a:avLst/>
          </a:prstGeom>
          <a:solidFill>
            <a:srgbClr val="007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lang="en" sz="3000">
                <a:solidFill>
                  <a:srgbClr val="FFFFFF"/>
                </a:solidFill>
                <a:latin typeface="Indie Flower"/>
                <a:ea typeface="Indie Flower"/>
                <a:cs typeface="Indie Flower"/>
                <a:sym typeface="Indie Flower"/>
              </a:rPr>
              <a:t>l</a:t>
            </a:r>
            <a:endParaRPr sz="3000">
              <a:latin typeface="Indie Flower"/>
              <a:ea typeface="Indie Flower"/>
              <a:cs typeface="Indie Flower"/>
              <a:sym typeface="Indie Flower"/>
            </a:endParaRPr>
          </a:p>
        </p:txBody>
      </p:sp>
      <p:sp>
        <p:nvSpPr>
          <p:cNvPr id="76" name="Google Shape;76;p13"/>
          <p:cNvSpPr/>
          <p:nvPr/>
        </p:nvSpPr>
        <p:spPr>
          <a:xfrm>
            <a:off x="1020575" y="2417725"/>
            <a:ext cx="605400" cy="621300"/>
          </a:xfrm>
          <a:prstGeom prst="ellipse">
            <a:avLst/>
          </a:prstGeom>
          <a:solidFill>
            <a:srgbClr val="413FE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i="0" lang="en" sz="3000" u="none" cap="none" strike="noStrike">
                <a:solidFill>
                  <a:srgbClr val="FFFFFF"/>
                </a:solidFill>
                <a:latin typeface="Indie Flower"/>
                <a:ea typeface="Indie Flower"/>
                <a:cs typeface="Indie Flower"/>
                <a:sym typeface="Indie Flower"/>
              </a:rPr>
              <a:t>2</a:t>
            </a:r>
            <a:endParaRPr sz="3000">
              <a:latin typeface="Indie Flower"/>
              <a:ea typeface="Indie Flower"/>
              <a:cs typeface="Indie Flower"/>
              <a:sym typeface="Indie Flower"/>
            </a:endParaRPr>
          </a:p>
        </p:txBody>
      </p:sp>
      <p:sp>
        <p:nvSpPr>
          <p:cNvPr id="77" name="Google Shape;77;p13"/>
          <p:cNvSpPr/>
          <p:nvPr/>
        </p:nvSpPr>
        <p:spPr>
          <a:xfrm>
            <a:off x="1020575" y="3626375"/>
            <a:ext cx="605400" cy="621000"/>
          </a:xfrm>
          <a:prstGeom prst="ellipse">
            <a:avLst/>
          </a:prstGeom>
          <a:solidFill>
            <a:srgbClr val="683F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i="0" lang="en" sz="3000" u="none" cap="none" strike="noStrike">
                <a:solidFill>
                  <a:srgbClr val="FFFFFF"/>
                </a:solidFill>
                <a:latin typeface="Indie Flower"/>
                <a:ea typeface="Indie Flower"/>
                <a:cs typeface="Indie Flower"/>
                <a:sym typeface="Indie Flower"/>
              </a:rPr>
              <a:t>3</a:t>
            </a:r>
            <a:endParaRPr sz="3000">
              <a:latin typeface="Indie Flower"/>
              <a:ea typeface="Indie Flower"/>
              <a:cs typeface="Indie Flower"/>
              <a:sym typeface="Indie Flow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4"/>
          <p:cNvSpPr txBox="1"/>
          <p:nvPr>
            <p:ph idx="1" type="subTitle"/>
          </p:nvPr>
        </p:nvSpPr>
        <p:spPr>
          <a:xfrm>
            <a:off x="577550" y="196150"/>
            <a:ext cx="3639600" cy="3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KEY VOCABULARY</a:t>
            </a:r>
            <a:endParaRPr/>
          </a:p>
        </p:txBody>
      </p:sp>
      <p:pic>
        <p:nvPicPr>
          <p:cNvPr id="83" name="Google Shape;83;p14"/>
          <p:cNvPicPr preferRelativeResize="0"/>
          <p:nvPr/>
        </p:nvPicPr>
        <p:blipFill rotWithShape="1">
          <a:blip r:embed="rId3">
            <a:alphaModFix/>
          </a:blip>
          <a:srcRect b="0" l="219" r="219" t="0"/>
          <a:stretch/>
        </p:blipFill>
        <p:spPr>
          <a:xfrm>
            <a:off x="198825" y="205553"/>
            <a:ext cx="294541" cy="323700"/>
          </a:xfrm>
          <a:prstGeom prst="rect">
            <a:avLst/>
          </a:prstGeom>
          <a:noFill/>
          <a:ln>
            <a:noFill/>
          </a:ln>
        </p:spPr>
      </p:pic>
      <p:pic>
        <p:nvPicPr>
          <p:cNvPr id="84" name="Google Shape;84;p14"/>
          <p:cNvPicPr preferRelativeResize="0"/>
          <p:nvPr/>
        </p:nvPicPr>
        <p:blipFill rotWithShape="1">
          <a:blip r:embed="rId4">
            <a:alphaModFix/>
          </a:blip>
          <a:srcRect b="1996" l="0" r="0" t="1996"/>
          <a:stretch/>
        </p:blipFill>
        <p:spPr>
          <a:xfrm>
            <a:off x="602400" y="1677950"/>
            <a:ext cx="3025026" cy="590550"/>
          </a:xfrm>
          <a:prstGeom prst="rect">
            <a:avLst/>
          </a:prstGeom>
          <a:noFill/>
          <a:ln>
            <a:noFill/>
          </a:ln>
        </p:spPr>
      </p:pic>
      <p:sp>
        <p:nvSpPr>
          <p:cNvPr id="85" name="Google Shape;85;p14"/>
          <p:cNvSpPr txBox="1"/>
          <p:nvPr/>
        </p:nvSpPr>
        <p:spPr>
          <a:xfrm>
            <a:off x="754800" y="1199913"/>
            <a:ext cx="7170300" cy="64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chemeClr val="dk1"/>
                </a:solidFill>
                <a:latin typeface="Rubik"/>
                <a:ea typeface="Rubik"/>
                <a:cs typeface="Rubik"/>
                <a:sym typeface="Rubik"/>
              </a:rPr>
              <a:t>Sharenting</a:t>
            </a:r>
            <a:endParaRPr sz="4000">
              <a:solidFill>
                <a:schemeClr val="dk1"/>
              </a:solidFill>
              <a:latin typeface="Rubik"/>
              <a:ea typeface="Rubik"/>
              <a:cs typeface="Rubik"/>
              <a:sym typeface="Rubik"/>
            </a:endParaRPr>
          </a:p>
        </p:txBody>
      </p:sp>
      <p:sp>
        <p:nvSpPr>
          <p:cNvPr id="86" name="Google Shape;86;p14"/>
          <p:cNvSpPr txBox="1"/>
          <p:nvPr/>
        </p:nvSpPr>
        <p:spPr>
          <a:xfrm>
            <a:off x="754800" y="2446150"/>
            <a:ext cx="7344600" cy="104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chemeClr val="dk1"/>
                </a:solidFill>
                <a:latin typeface="Lato"/>
                <a:ea typeface="Lato"/>
                <a:cs typeface="Lato"/>
                <a:sym typeface="Lato"/>
              </a:rPr>
              <a:t>When parents or caregivers post excessive or sensitive details about children's lives online</a:t>
            </a:r>
            <a:endParaRPr sz="2400">
              <a:solidFill>
                <a:schemeClr val="dk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15"/>
          <p:cNvPicPr preferRelativeResize="0"/>
          <p:nvPr/>
        </p:nvPicPr>
        <p:blipFill>
          <a:blip r:embed="rId3">
            <a:alphaModFix/>
          </a:blip>
          <a:stretch>
            <a:fillRect/>
          </a:stretch>
        </p:blipFill>
        <p:spPr>
          <a:xfrm>
            <a:off x="150950" y="172250"/>
            <a:ext cx="390300" cy="390300"/>
          </a:xfrm>
          <a:prstGeom prst="rect">
            <a:avLst/>
          </a:prstGeom>
          <a:noFill/>
          <a:ln>
            <a:noFill/>
          </a:ln>
        </p:spPr>
      </p:pic>
      <p:sp>
        <p:nvSpPr>
          <p:cNvPr id="92" name="Google Shape;92;p15"/>
          <p:cNvSpPr txBox="1"/>
          <p:nvPr/>
        </p:nvSpPr>
        <p:spPr>
          <a:xfrm>
            <a:off x="569575" y="190700"/>
            <a:ext cx="17790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WATCH + DISCUSS</a:t>
            </a:r>
            <a:endParaRPr sz="1200">
              <a:latin typeface="Rubik"/>
              <a:ea typeface="Rubik"/>
              <a:cs typeface="Rubik"/>
              <a:sym typeface="Rubik"/>
            </a:endParaRPr>
          </a:p>
        </p:txBody>
      </p:sp>
      <p:sp>
        <p:nvSpPr>
          <p:cNvPr id="93" name="Google Shape;93;p15"/>
          <p:cNvSpPr/>
          <p:nvPr/>
        </p:nvSpPr>
        <p:spPr>
          <a:xfrm>
            <a:off x="4821325" y="958600"/>
            <a:ext cx="4040400" cy="3341100"/>
          </a:xfrm>
          <a:prstGeom prst="rect">
            <a:avLst/>
          </a:prstGeom>
          <a:noFill/>
          <a:ln>
            <a:noFill/>
          </a:ln>
        </p:spPr>
        <p:txBody>
          <a:bodyPr anchorCtr="0" anchor="t" bIns="182875" lIns="274300" spcFirstLastPara="1" rIns="182875" wrap="square" tIns="182875">
            <a:noAutofit/>
          </a:bodyPr>
          <a:lstStyle/>
          <a:p>
            <a:pPr indent="0" lvl="0" marL="0" marR="0" rtl="0" algn="l">
              <a:lnSpc>
                <a:spcPct val="115000"/>
              </a:lnSpc>
              <a:spcBef>
                <a:spcPts val="0"/>
              </a:spcBef>
              <a:spcAft>
                <a:spcPts val="0"/>
              </a:spcAft>
              <a:buNone/>
            </a:pPr>
            <a:r>
              <a:rPr lang="en" sz="2000">
                <a:latin typeface="Rubik"/>
                <a:ea typeface="Rubik"/>
                <a:cs typeface="Rubik"/>
                <a:sym typeface="Rubik"/>
              </a:rPr>
              <a:t>Discuss:</a:t>
            </a:r>
            <a:endParaRPr sz="2000">
              <a:latin typeface="Rubik"/>
              <a:ea typeface="Rubik"/>
              <a:cs typeface="Rubik"/>
              <a:sym typeface="Rubik"/>
            </a:endParaRPr>
          </a:p>
          <a:p>
            <a:pPr indent="-355600" lvl="0" marL="457200" rtl="0" algn="l">
              <a:lnSpc>
                <a:spcPct val="115000"/>
              </a:lnSpc>
              <a:spcBef>
                <a:spcPts val="1000"/>
              </a:spcBef>
              <a:spcAft>
                <a:spcPts val="0"/>
              </a:spcAft>
              <a:buClr>
                <a:schemeClr val="dk1"/>
              </a:buClr>
              <a:buSzPts val="2000"/>
              <a:buFont typeface="Lato"/>
              <a:buChar char="●"/>
            </a:pPr>
            <a:r>
              <a:rPr lang="en" sz="2000">
                <a:solidFill>
                  <a:schemeClr val="dk1"/>
                </a:solidFill>
                <a:latin typeface="Lato"/>
                <a:ea typeface="Lato"/>
                <a:cs typeface="Lato"/>
                <a:sym typeface="Lato"/>
              </a:rPr>
              <a:t>What are the upsides and downsides to sharing posts, photos, and videos of children online?</a:t>
            </a:r>
            <a:endParaRPr sz="2000">
              <a:latin typeface="Lato"/>
              <a:ea typeface="Lato"/>
              <a:cs typeface="Lato"/>
              <a:sym typeface="Lato"/>
            </a:endParaRPr>
          </a:p>
        </p:txBody>
      </p:sp>
      <p:pic>
        <p:nvPicPr>
          <p:cNvPr descr="Many children growing up today will discover that their digital footprint began in utero and didn’t stop there. This phenomenon has come to be known as “sharenting”—when parents share pictures and videos of their kids on social media, creating an indelible trail of digital bread crumbs.&#10;&#10;“Almost all parents do this to some extent,” says Taylor Lorenz, a staff writer at The Atlantic, in a new video that investigates the unintended consequences of modern parents’ tendency to overshare. Is violating children’s privacy online unethical, or is it your right as a parent?&#10;&#10;For more on this subject, read Lorenz’s article, &quot;When Kids Realize Their Whole Life Is Already Online&quot;: https://www.theatlantic.com/technology/archive/2019/02/when-kids-realize-their-whole-life-already-online/582916/&#10;&#10;Watch more from the Atlantic on parenting and technology here: http://bit.ly/AtlParentingPlaylist" id="94" name="Google Shape;94;p15" title="Sharenting: Are Parents Violating Kids' Internet Privacy?">
            <a:hlinkClick r:id="rId4"/>
          </p:cNvPr>
          <p:cNvPicPr preferRelativeResize="0"/>
          <p:nvPr/>
        </p:nvPicPr>
        <p:blipFill>
          <a:blip r:embed="rId5">
            <a:alphaModFix/>
          </a:blip>
          <a:stretch>
            <a:fillRect/>
          </a:stretch>
        </p:blipFill>
        <p:spPr>
          <a:xfrm>
            <a:off x="150950" y="807950"/>
            <a:ext cx="4516525" cy="338739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6"/>
          <p:cNvSpPr txBox="1"/>
          <p:nvPr>
            <p:ph idx="1" type="subTitle"/>
          </p:nvPr>
        </p:nvSpPr>
        <p:spPr>
          <a:xfrm>
            <a:off x="577550" y="196150"/>
            <a:ext cx="3639600" cy="3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KEY VOCABULARY</a:t>
            </a:r>
            <a:endParaRPr/>
          </a:p>
        </p:txBody>
      </p:sp>
      <p:pic>
        <p:nvPicPr>
          <p:cNvPr id="100" name="Google Shape;100;p16"/>
          <p:cNvPicPr preferRelativeResize="0"/>
          <p:nvPr/>
        </p:nvPicPr>
        <p:blipFill rotWithShape="1">
          <a:blip r:embed="rId3">
            <a:alphaModFix/>
          </a:blip>
          <a:srcRect b="15426" l="0" r="0" t="15426"/>
          <a:stretch/>
        </p:blipFill>
        <p:spPr>
          <a:xfrm>
            <a:off x="602400" y="1677950"/>
            <a:ext cx="4200126" cy="590550"/>
          </a:xfrm>
          <a:prstGeom prst="rect">
            <a:avLst/>
          </a:prstGeom>
          <a:noFill/>
          <a:ln>
            <a:noFill/>
          </a:ln>
        </p:spPr>
      </p:pic>
      <p:sp>
        <p:nvSpPr>
          <p:cNvPr id="101" name="Google Shape;101;p16"/>
          <p:cNvSpPr txBox="1"/>
          <p:nvPr/>
        </p:nvSpPr>
        <p:spPr>
          <a:xfrm>
            <a:off x="754800" y="1199913"/>
            <a:ext cx="7170300" cy="64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chemeClr val="dk1"/>
                </a:solidFill>
                <a:latin typeface="Rubik"/>
                <a:ea typeface="Rubik"/>
                <a:cs typeface="Rubik"/>
                <a:sym typeface="Rubik"/>
              </a:rPr>
              <a:t>Digital footprint</a:t>
            </a:r>
            <a:endParaRPr sz="4000">
              <a:solidFill>
                <a:schemeClr val="dk1"/>
              </a:solidFill>
              <a:latin typeface="Rubik"/>
              <a:ea typeface="Rubik"/>
              <a:cs typeface="Rubik"/>
              <a:sym typeface="Rubik"/>
            </a:endParaRPr>
          </a:p>
        </p:txBody>
      </p:sp>
      <p:sp>
        <p:nvSpPr>
          <p:cNvPr id="102" name="Google Shape;102;p16"/>
          <p:cNvSpPr txBox="1"/>
          <p:nvPr/>
        </p:nvSpPr>
        <p:spPr>
          <a:xfrm>
            <a:off x="754800" y="2446150"/>
            <a:ext cx="7344600" cy="104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chemeClr val="dk1"/>
                </a:solidFill>
                <a:latin typeface="Lato"/>
                <a:ea typeface="Lato"/>
                <a:cs typeface="Lato"/>
                <a:sym typeface="Lato"/>
              </a:rPr>
              <a:t>All the information online about a person either posted by that person or others, intentionally or unintentionally</a:t>
            </a:r>
            <a:endParaRPr sz="2400">
              <a:solidFill>
                <a:schemeClr val="dk1"/>
              </a:solidFill>
              <a:latin typeface="Lato"/>
              <a:ea typeface="Lato"/>
              <a:cs typeface="Lato"/>
              <a:sym typeface="Lato"/>
            </a:endParaRPr>
          </a:p>
        </p:txBody>
      </p:sp>
      <p:pic>
        <p:nvPicPr>
          <p:cNvPr id="103" name="Google Shape;103;p16"/>
          <p:cNvPicPr preferRelativeResize="0"/>
          <p:nvPr/>
        </p:nvPicPr>
        <p:blipFill rotWithShape="1">
          <a:blip r:embed="rId4">
            <a:alphaModFix/>
          </a:blip>
          <a:srcRect b="0" l="219" r="219" t="0"/>
          <a:stretch/>
        </p:blipFill>
        <p:spPr>
          <a:xfrm>
            <a:off x="198825" y="205553"/>
            <a:ext cx="294541" cy="32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idx="1" type="subTitle"/>
          </p:nvPr>
        </p:nvSpPr>
        <p:spPr>
          <a:xfrm>
            <a:off x="577550" y="196150"/>
            <a:ext cx="3639600" cy="3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KEY VOCABULARY</a:t>
            </a:r>
            <a:endParaRPr/>
          </a:p>
        </p:txBody>
      </p:sp>
      <p:pic>
        <p:nvPicPr>
          <p:cNvPr id="109" name="Google Shape;109;p17"/>
          <p:cNvPicPr preferRelativeResize="0"/>
          <p:nvPr/>
        </p:nvPicPr>
        <p:blipFill rotWithShape="1">
          <a:blip r:embed="rId3">
            <a:alphaModFix/>
          </a:blip>
          <a:srcRect b="17469" l="0" r="0" t="17469"/>
          <a:stretch/>
        </p:blipFill>
        <p:spPr>
          <a:xfrm>
            <a:off x="602400" y="1677950"/>
            <a:ext cx="4463901" cy="590550"/>
          </a:xfrm>
          <a:prstGeom prst="rect">
            <a:avLst/>
          </a:prstGeom>
          <a:noFill/>
          <a:ln>
            <a:noFill/>
          </a:ln>
        </p:spPr>
      </p:pic>
      <p:sp>
        <p:nvSpPr>
          <p:cNvPr id="110" name="Google Shape;110;p17"/>
          <p:cNvSpPr txBox="1"/>
          <p:nvPr/>
        </p:nvSpPr>
        <p:spPr>
          <a:xfrm>
            <a:off x="754800" y="1199913"/>
            <a:ext cx="7170300" cy="64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chemeClr val="dk1"/>
                </a:solidFill>
                <a:latin typeface="Rubik"/>
                <a:ea typeface="Rubik"/>
                <a:cs typeface="Rubik"/>
                <a:sym typeface="Rubik"/>
              </a:rPr>
              <a:t>Digital reputation</a:t>
            </a:r>
            <a:endParaRPr sz="4000">
              <a:solidFill>
                <a:schemeClr val="dk1"/>
              </a:solidFill>
              <a:latin typeface="Rubik"/>
              <a:ea typeface="Rubik"/>
              <a:cs typeface="Rubik"/>
              <a:sym typeface="Rubik"/>
            </a:endParaRPr>
          </a:p>
        </p:txBody>
      </p:sp>
      <p:sp>
        <p:nvSpPr>
          <p:cNvPr id="111" name="Google Shape;111;p17"/>
          <p:cNvSpPr txBox="1"/>
          <p:nvPr/>
        </p:nvSpPr>
        <p:spPr>
          <a:xfrm>
            <a:off x="754800" y="2446150"/>
            <a:ext cx="7344600" cy="104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chemeClr val="dk1"/>
                </a:solidFill>
                <a:latin typeface="Lato"/>
                <a:ea typeface="Lato"/>
                <a:cs typeface="Lato"/>
                <a:sym typeface="Lato"/>
              </a:rPr>
              <a:t>What people think about you based on what they see online (social media, public information, news, etc.)</a:t>
            </a:r>
            <a:endParaRPr sz="2400">
              <a:solidFill>
                <a:schemeClr val="dk1"/>
              </a:solidFill>
              <a:latin typeface="Lato"/>
              <a:ea typeface="Lato"/>
              <a:cs typeface="Lato"/>
              <a:sym typeface="Lato"/>
            </a:endParaRPr>
          </a:p>
        </p:txBody>
      </p:sp>
      <p:pic>
        <p:nvPicPr>
          <p:cNvPr id="112" name="Google Shape;112;p17"/>
          <p:cNvPicPr preferRelativeResize="0"/>
          <p:nvPr/>
        </p:nvPicPr>
        <p:blipFill rotWithShape="1">
          <a:blip r:embed="rId4">
            <a:alphaModFix/>
          </a:blip>
          <a:srcRect b="0" l="219" r="219" t="0"/>
          <a:stretch/>
        </p:blipFill>
        <p:spPr>
          <a:xfrm>
            <a:off x="198825" y="205553"/>
            <a:ext cx="294541" cy="323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p:nvPr/>
        </p:nvSpPr>
        <p:spPr>
          <a:xfrm flipH="1">
            <a:off x="-125" y="0"/>
            <a:ext cx="9144000" cy="4667100"/>
          </a:xfrm>
          <a:prstGeom prst="rect">
            <a:avLst/>
          </a:prstGeom>
          <a:solidFill>
            <a:srgbClr val="0070F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525"/>
              <a:buFont typeface="Arial"/>
              <a:buNone/>
            </a:pPr>
            <a:r>
              <a:t/>
            </a:r>
            <a:endParaRPr b="0" i="0" sz="525" u="none" cap="none" strike="noStrike">
              <a:solidFill>
                <a:srgbClr val="FFFFFF"/>
              </a:solidFill>
              <a:latin typeface="Arial"/>
              <a:ea typeface="Arial"/>
              <a:cs typeface="Arial"/>
              <a:sym typeface="Arial"/>
            </a:endParaRPr>
          </a:p>
        </p:txBody>
      </p:sp>
      <p:graphicFrame>
        <p:nvGraphicFramePr>
          <p:cNvPr id="118" name="Google Shape;118;p18"/>
          <p:cNvGraphicFramePr/>
          <p:nvPr/>
        </p:nvGraphicFramePr>
        <p:xfrm>
          <a:off x="783513" y="502925"/>
          <a:ext cx="3000000" cy="3000000"/>
        </p:xfrm>
        <a:graphic>
          <a:graphicData uri="http://schemas.openxmlformats.org/drawingml/2006/table">
            <a:tbl>
              <a:tblPr>
                <a:noFill/>
                <a:tableStyleId>{E086B2ED-FFC8-49C7-BB4F-C5DF0F267C71}</a:tableStyleId>
              </a:tblPr>
              <a:tblGrid>
                <a:gridCol w="3680675"/>
                <a:gridCol w="3961350"/>
              </a:tblGrid>
              <a:tr h="338525">
                <a:tc>
                  <a:txBody>
                    <a:bodyPr/>
                    <a:lstStyle/>
                    <a:p>
                      <a:pPr indent="0" lvl="0" marL="0" rtl="0" algn="ctr">
                        <a:spcBef>
                          <a:spcPts val="0"/>
                        </a:spcBef>
                        <a:spcAft>
                          <a:spcPts val="0"/>
                        </a:spcAft>
                        <a:buNone/>
                      </a:pPr>
                      <a:r>
                        <a:rPr lang="en" sz="1800">
                          <a:solidFill>
                            <a:srgbClr val="FFFFFF"/>
                          </a:solidFill>
                          <a:latin typeface="Rubik"/>
                          <a:ea typeface="Rubik"/>
                          <a:cs typeface="Rubik"/>
                          <a:sym typeface="Rubik"/>
                        </a:rPr>
                        <a:t>Good for digital reputation</a:t>
                      </a:r>
                      <a:endParaRPr sz="1800">
                        <a:solidFill>
                          <a:srgbClr val="FFFFFF"/>
                        </a:solidFill>
                        <a:latin typeface="Rubik"/>
                        <a:ea typeface="Rubik"/>
                        <a:cs typeface="Rubik"/>
                        <a:sym typeface="Rubik"/>
                      </a:endParaRPr>
                    </a:p>
                  </a:txBody>
                  <a:tcPr marT="63500" marB="63500" marR="63500" marL="63500" anchor="ctr">
                    <a:lnL cap="flat" cmpd="sng">
                      <a:solidFill>
                        <a:srgbClr val="000000"/>
                      </a:solidFill>
                      <a:prstDash val="solid"/>
                      <a:round/>
                      <a:headEnd len="sm" w="sm" type="none"/>
                      <a:tailEnd len="sm" w="sm" type="none"/>
                    </a:lnL>
                    <a:lnR cap="flat" cmpd="sng" w="19050">
                      <a:solidFill>
                        <a:srgbClr val="FFFFFF"/>
                      </a:solidFill>
                      <a:prstDash val="solid"/>
                      <a:round/>
                      <a:headEnd len="sm" w="sm" type="none"/>
                      <a:tailEnd len="sm" w="sm" type="none"/>
                    </a:lnR>
                    <a:lnT cap="flat" cmpd="sng">
                      <a:solidFill>
                        <a:srgbClr val="000000"/>
                      </a:solidFill>
                      <a:prstDash val="solid"/>
                      <a:round/>
                      <a:headEnd len="sm" w="sm" type="none"/>
                      <a:tailEnd len="sm" w="sm" type="none"/>
                    </a:lnT>
                    <a:lnB cap="flat" cmpd="sng" w="19050">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 sz="1800">
                          <a:solidFill>
                            <a:srgbClr val="FFFFFF"/>
                          </a:solidFill>
                          <a:latin typeface="Rubik"/>
                          <a:ea typeface="Rubik"/>
                          <a:cs typeface="Rubik"/>
                          <a:sym typeface="Rubik"/>
                        </a:rPr>
                        <a:t>Not so good</a:t>
                      </a:r>
                      <a:r>
                        <a:rPr lang="en" sz="1800">
                          <a:solidFill>
                            <a:srgbClr val="FFFFFF"/>
                          </a:solidFill>
                          <a:latin typeface="Rubik"/>
                          <a:ea typeface="Rubik"/>
                          <a:cs typeface="Rubik"/>
                          <a:sym typeface="Rubik"/>
                        </a:rPr>
                        <a:t> f</a:t>
                      </a:r>
                      <a:r>
                        <a:rPr lang="en" sz="1800">
                          <a:solidFill>
                            <a:srgbClr val="FFFFFF"/>
                          </a:solidFill>
                          <a:latin typeface="Rubik"/>
                          <a:ea typeface="Rubik"/>
                          <a:cs typeface="Rubik"/>
                          <a:sym typeface="Rubik"/>
                        </a:rPr>
                        <a:t>or digital reputation</a:t>
                      </a:r>
                      <a:endParaRPr sz="1800">
                        <a:solidFill>
                          <a:srgbClr val="FFFFFF"/>
                        </a:solidFill>
                        <a:latin typeface="Rubik"/>
                        <a:ea typeface="Rubik"/>
                        <a:cs typeface="Rubik"/>
                        <a:sym typeface="Rubik"/>
                      </a:endParaRPr>
                    </a:p>
                  </a:txBody>
                  <a:tcPr marT="63500" marB="63500" marR="63500" marL="63500" anchor="ctr">
                    <a:lnL cap="flat" cmpd="sng" w="19050">
                      <a:solidFill>
                        <a:srgbClr val="FFFFFF"/>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19050">
                      <a:solidFill>
                        <a:srgbClr val="FFFFFF"/>
                      </a:solidFill>
                      <a:prstDash val="solid"/>
                      <a:round/>
                      <a:headEnd len="sm" w="sm" type="none"/>
                      <a:tailEnd len="sm" w="sm" type="none"/>
                    </a:lnB>
                  </a:tcPr>
                </a:tc>
              </a:tr>
              <a:tr h="3158875">
                <a:tc>
                  <a:txBody>
                    <a:bodyPr/>
                    <a:lstStyle/>
                    <a:p>
                      <a:pPr indent="-228600" lvl="0" marL="457200" rtl="0" algn="l">
                        <a:spcBef>
                          <a:spcPts val="0"/>
                        </a:spcBef>
                        <a:spcAft>
                          <a:spcPts val="0"/>
                        </a:spcAft>
                        <a:buNone/>
                      </a:pPr>
                      <a:r>
                        <a:t/>
                      </a:r>
                      <a:endParaRPr>
                        <a:solidFill>
                          <a:schemeClr val="lt1"/>
                        </a:solidFill>
                        <a:latin typeface="Lato"/>
                        <a:ea typeface="Lato"/>
                        <a:cs typeface="Lato"/>
                        <a:sym typeface="Lato"/>
                      </a:endParaRPr>
                    </a:p>
                  </a:txBody>
                  <a:tcPr marT="91425" marB="91425" marR="91425" marL="91425">
                    <a:lnL cap="flat" cmpd="sng" w="9525">
                      <a:solidFill>
                        <a:srgbClr val="FFFFFF">
                          <a:alpha val="0"/>
                        </a:srgbClr>
                      </a:solidFill>
                      <a:prstDash val="solid"/>
                      <a:round/>
                      <a:headEnd len="sm" w="sm" type="none"/>
                      <a:tailEnd len="sm" w="sm" type="none"/>
                    </a:lnL>
                    <a:lnR cap="flat" cmpd="sng" w="19050">
                      <a:solidFill>
                        <a:srgbClr val="FFFFFF"/>
                      </a:solidFill>
                      <a:prstDash val="solid"/>
                      <a:round/>
                      <a:headEnd len="sm" w="sm" type="none"/>
                      <a:tailEnd len="sm" w="sm" type="none"/>
                    </a:lnR>
                    <a:lnT cap="flat" cmpd="sng" w="19050">
                      <a:solidFill>
                        <a:srgbClr val="FFFFFF"/>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c>
                  <a:txBody>
                    <a:bodyPr/>
                    <a:lstStyle/>
                    <a:p>
                      <a:pPr indent="-228600" lvl="0" marL="457200" rtl="0" algn="l">
                        <a:spcBef>
                          <a:spcPts val="0"/>
                        </a:spcBef>
                        <a:spcAft>
                          <a:spcPts val="0"/>
                        </a:spcAft>
                        <a:buNone/>
                      </a:pPr>
                      <a:r>
                        <a:t/>
                      </a:r>
                      <a:endParaRPr>
                        <a:solidFill>
                          <a:schemeClr val="lt1"/>
                        </a:solidFill>
                        <a:latin typeface="Lato"/>
                        <a:ea typeface="Lato"/>
                        <a:cs typeface="Lato"/>
                        <a:sym typeface="Lato"/>
                      </a:endParaRPr>
                    </a:p>
                  </a:txBody>
                  <a:tcPr marT="91425" marB="91425" marR="91425" marL="91425">
                    <a:lnL cap="flat" cmpd="sng" w="19050">
                      <a:solidFill>
                        <a:srgbClr val="FFFFFF"/>
                      </a:solidFill>
                      <a:prstDash val="solid"/>
                      <a:round/>
                      <a:headEnd len="sm" w="sm" type="none"/>
                      <a:tailEnd len="sm" w="sm" type="none"/>
                    </a:lnL>
                    <a:lnR cap="flat" cmpd="sng" w="9525">
                      <a:solidFill>
                        <a:srgbClr val="FFFFFF">
                          <a:alpha val="0"/>
                        </a:srgbClr>
                      </a:solidFill>
                      <a:prstDash val="solid"/>
                      <a:round/>
                      <a:headEnd len="sm" w="sm" type="none"/>
                      <a:tailEnd len="sm" w="sm" type="none"/>
                    </a:lnR>
                    <a:lnT cap="flat" cmpd="sng" w="19050">
                      <a:solidFill>
                        <a:srgbClr val="FFFFFF"/>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nvSpPr>
        <p:spPr>
          <a:xfrm>
            <a:off x="507950" y="190700"/>
            <a:ext cx="33699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ACTIVITY: PERSPECTIVES ON POSTING</a:t>
            </a:r>
            <a:endParaRPr sz="1200">
              <a:latin typeface="Rubik"/>
              <a:ea typeface="Rubik"/>
              <a:cs typeface="Rubik"/>
              <a:sym typeface="Rubik"/>
            </a:endParaRPr>
          </a:p>
        </p:txBody>
      </p:sp>
      <p:pic>
        <p:nvPicPr>
          <p:cNvPr id="124" name="Google Shape;124;p19"/>
          <p:cNvPicPr preferRelativeResize="0"/>
          <p:nvPr/>
        </p:nvPicPr>
        <p:blipFill rotWithShape="1">
          <a:blip r:embed="rId3">
            <a:alphaModFix/>
          </a:blip>
          <a:srcRect b="0" l="0" r="0" t="0"/>
          <a:stretch/>
        </p:blipFill>
        <p:spPr>
          <a:xfrm>
            <a:off x="154545" y="190700"/>
            <a:ext cx="353400" cy="353400"/>
          </a:xfrm>
          <a:prstGeom prst="rect">
            <a:avLst/>
          </a:prstGeom>
          <a:noFill/>
          <a:ln>
            <a:noFill/>
          </a:ln>
        </p:spPr>
      </p:pic>
      <p:sp>
        <p:nvSpPr>
          <p:cNvPr id="125" name="Google Shape;125;p19"/>
          <p:cNvSpPr/>
          <p:nvPr/>
        </p:nvSpPr>
        <p:spPr>
          <a:xfrm>
            <a:off x="1159700" y="1490600"/>
            <a:ext cx="5852400" cy="3009300"/>
          </a:xfrm>
          <a:prstGeom prst="rect">
            <a:avLst/>
          </a:prstGeom>
          <a:noFill/>
          <a:ln>
            <a:noFill/>
          </a:ln>
        </p:spPr>
        <p:txBody>
          <a:bodyPr anchorCtr="0" anchor="t" bIns="182875" lIns="274300" spcFirstLastPara="1" rIns="182875" wrap="square" tIns="182875">
            <a:noAutofit/>
          </a:bodyPr>
          <a:lstStyle/>
          <a:p>
            <a:pPr indent="0" lvl="0" marL="0" marR="0" rtl="0" algn="l">
              <a:lnSpc>
                <a:spcPct val="112000"/>
              </a:lnSpc>
              <a:spcBef>
                <a:spcPts val="0"/>
              </a:spcBef>
              <a:spcAft>
                <a:spcPts val="0"/>
              </a:spcAft>
              <a:buNone/>
            </a:pPr>
            <a:r>
              <a:rPr lang="en" sz="1600">
                <a:latin typeface="Lato"/>
                <a:ea typeface="Lato"/>
                <a:cs typeface="Lato"/>
                <a:sym typeface="Lato"/>
              </a:rPr>
              <a:t>In your group, review and analyze the scenario below using the 1-2-3-1 Perspectives activity. </a:t>
            </a:r>
            <a:endParaRPr sz="1600">
              <a:latin typeface="Lato"/>
              <a:ea typeface="Lato"/>
              <a:cs typeface="Lato"/>
              <a:sym typeface="Lato"/>
            </a:endParaRPr>
          </a:p>
          <a:p>
            <a:pPr indent="-228600" lvl="0" marL="457200" marR="0" rtl="0" algn="l">
              <a:lnSpc>
                <a:spcPct val="112000"/>
              </a:lnSpc>
              <a:spcBef>
                <a:spcPts val="600"/>
              </a:spcBef>
              <a:spcAft>
                <a:spcPts val="0"/>
              </a:spcAft>
              <a:buClr>
                <a:srgbClr val="0070F0"/>
              </a:buClr>
              <a:buSzPts val="1800"/>
              <a:buFont typeface="Lato"/>
              <a:buChar char="⏵"/>
            </a:pPr>
            <a:r>
              <a:rPr b="1" lang="en" sz="1600">
                <a:latin typeface="Lato"/>
                <a:ea typeface="Lato"/>
                <a:cs typeface="Lato"/>
                <a:sym typeface="Lato"/>
              </a:rPr>
              <a:t>1 perspective (yours)</a:t>
            </a:r>
            <a:endParaRPr b="1" sz="1600">
              <a:latin typeface="Lato"/>
              <a:ea typeface="Lato"/>
              <a:cs typeface="Lato"/>
              <a:sym typeface="Lato"/>
            </a:endParaRPr>
          </a:p>
          <a:p>
            <a:pPr indent="-228600" lvl="0" marL="457200" marR="0" rtl="0" algn="l">
              <a:lnSpc>
                <a:spcPct val="112000"/>
              </a:lnSpc>
              <a:spcBef>
                <a:spcPts val="600"/>
              </a:spcBef>
              <a:spcAft>
                <a:spcPts val="0"/>
              </a:spcAft>
              <a:buClr>
                <a:srgbClr val="0070F0"/>
              </a:buClr>
              <a:buSzPts val="1800"/>
              <a:buFont typeface="Lato"/>
              <a:buChar char="⏵"/>
            </a:pPr>
            <a:r>
              <a:rPr b="1" lang="en" sz="1600">
                <a:latin typeface="Lato"/>
                <a:ea typeface="Lato"/>
                <a:cs typeface="Lato"/>
                <a:sym typeface="Lato"/>
              </a:rPr>
              <a:t>2 perspectives (others)</a:t>
            </a:r>
            <a:endParaRPr b="1" sz="1600">
              <a:latin typeface="Lato"/>
              <a:ea typeface="Lato"/>
              <a:cs typeface="Lato"/>
              <a:sym typeface="Lato"/>
            </a:endParaRPr>
          </a:p>
          <a:p>
            <a:pPr indent="-228600" lvl="0" marL="457200" marR="0" rtl="0" algn="l">
              <a:lnSpc>
                <a:spcPct val="112000"/>
              </a:lnSpc>
              <a:spcBef>
                <a:spcPts val="600"/>
              </a:spcBef>
              <a:spcAft>
                <a:spcPts val="0"/>
              </a:spcAft>
              <a:buClr>
                <a:srgbClr val="0070F0"/>
              </a:buClr>
              <a:buSzPts val="1800"/>
              <a:buFont typeface="Lato"/>
              <a:buChar char="⏵"/>
            </a:pPr>
            <a:r>
              <a:rPr b="1" lang="en" sz="1600">
                <a:latin typeface="Lato"/>
                <a:ea typeface="Lato"/>
                <a:cs typeface="Lato"/>
                <a:sym typeface="Lato"/>
              </a:rPr>
              <a:t>3 ideas</a:t>
            </a:r>
            <a:endParaRPr b="1" sz="1600">
              <a:latin typeface="Lato"/>
              <a:ea typeface="Lato"/>
              <a:cs typeface="Lato"/>
              <a:sym typeface="Lato"/>
            </a:endParaRPr>
          </a:p>
          <a:p>
            <a:pPr indent="-228600" lvl="0" marL="457200" marR="0" rtl="0" algn="l">
              <a:lnSpc>
                <a:spcPct val="112000"/>
              </a:lnSpc>
              <a:spcBef>
                <a:spcPts val="600"/>
              </a:spcBef>
              <a:spcAft>
                <a:spcPts val="600"/>
              </a:spcAft>
              <a:buClr>
                <a:srgbClr val="0070F0"/>
              </a:buClr>
              <a:buSzPts val="1800"/>
              <a:buFont typeface="Lato"/>
              <a:buChar char="⏵"/>
            </a:pPr>
            <a:r>
              <a:rPr b="1" lang="en" sz="1600">
                <a:latin typeface="Lato"/>
                <a:ea typeface="Lato"/>
                <a:cs typeface="Lato"/>
                <a:sym typeface="Lato"/>
              </a:rPr>
              <a:t>1 way forward</a:t>
            </a:r>
            <a:endParaRPr b="1" sz="1600">
              <a:latin typeface="Lato"/>
              <a:ea typeface="Lato"/>
              <a:cs typeface="Lato"/>
              <a:sym typeface="Lato"/>
            </a:endParaRPr>
          </a:p>
        </p:txBody>
      </p:sp>
      <p:sp>
        <p:nvSpPr>
          <p:cNvPr id="126" name="Google Shape;126;p19"/>
          <p:cNvSpPr txBox="1"/>
          <p:nvPr/>
        </p:nvSpPr>
        <p:spPr>
          <a:xfrm>
            <a:off x="0" y="848592"/>
            <a:ext cx="9144000" cy="423300"/>
          </a:xfrm>
          <a:prstGeom prst="rect">
            <a:avLst/>
          </a:prstGeom>
          <a:noFill/>
          <a:ln>
            <a:noFill/>
          </a:ln>
        </p:spPr>
        <p:txBody>
          <a:bodyPr anchorCtr="0" anchor="ctr" bIns="68575" lIns="68575" spcFirstLastPara="1" rIns="68575" wrap="square" tIns="68575">
            <a:noAutofit/>
          </a:bodyPr>
          <a:lstStyle/>
          <a:p>
            <a:pPr indent="0" lvl="0" marL="0" rtl="0" algn="ctr">
              <a:lnSpc>
                <a:spcPct val="90000"/>
              </a:lnSpc>
              <a:spcBef>
                <a:spcPts val="0"/>
              </a:spcBef>
              <a:spcAft>
                <a:spcPts val="0"/>
              </a:spcAft>
              <a:buNone/>
            </a:pPr>
            <a:r>
              <a:rPr lang="en" sz="3000">
                <a:latin typeface="Rubik"/>
                <a:ea typeface="Rubik"/>
                <a:cs typeface="Rubik"/>
                <a:sym typeface="Rubik"/>
              </a:rPr>
              <a:t>Part 1 Directions</a:t>
            </a:r>
            <a:endParaRPr sz="3000">
              <a:latin typeface="Rubik"/>
              <a:ea typeface="Rubik"/>
              <a:cs typeface="Rubik"/>
              <a:sym typeface="Rubik"/>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gCit 2.0">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